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1" r:id="rId1"/>
    <p:sldMasterId id="2147483649" r:id="rId2"/>
    <p:sldMasterId id="2147483698" r:id="rId3"/>
  </p:sldMasterIdLst>
  <p:notesMasterIdLst>
    <p:notesMasterId r:id="rId26"/>
  </p:notesMasterIdLst>
  <p:sldIdLst>
    <p:sldId id="256"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59" r:id="rId20"/>
    <p:sldId id="260" r:id="rId21"/>
    <p:sldId id="261" r:id="rId22"/>
    <p:sldId id="262" r:id="rId23"/>
    <p:sldId id="263" r:id="rId24"/>
    <p:sldId id="264" r:id="rId25"/>
  </p:sldIdLst>
  <p:sldSz cx="9144000" cy="6858000" type="screen4x3"/>
  <p:notesSz cx="6888163" cy="10018713"/>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1pPr>
    <a:lvl2pPr marL="742950" indent="-28575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2pPr>
    <a:lvl3pPr marL="11430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3pPr>
    <a:lvl4pPr marL="16002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4pPr>
    <a:lvl5pPr marL="2057400" indent="-228600" algn="l" defTabSz="449263" rtl="0" fontAlgn="base" hangingPunct="0">
      <a:lnSpc>
        <a:spcPct val="93000"/>
      </a:lnSpc>
      <a:spcBef>
        <a:spcPct val="0"/>
      </a:spcBef>
      <a:spcAft>
        <a:spcPct val="0"/>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n-ea"/>
        <a:cs typeface="Arial Unicode MS" charset="0"/>
      </a:defRPr>
    </a:lvl5pPr>
    <a:lvl6pPr marL="2286000" algn="l" defTabSz="914400" rtl="0" eaLnBrk="1" latinLnBrk="0" hangingPunct="1">
      <a:defRPr kern="1200">
        <a:solidFill>
          <a:schemeClr val="bg1"/>
        </a:solidFill>
        <a:latin typeface="Arial" panose="020B0604020202020204" pitchFamily="34" charset="0"/>
        <a:ea typeface="+mn-ea"/>
        <a:cs typeface="Arial Unicode MS" charset="0"/>
      </a:defRPr>
    </a:lvl6pPr>
    <a:lvl7pPr marL="2743200" algn="l" defTabSz="914400" rtl="0" eaLnBrk="1" latinLnBrk="0" hangingPunct="1">
      <a:defRPr kern="1200">
        <a:solidFill>
          <a:schemeClr val="bg1"/>
        </a:solidFill>
        <a:latin typeface="Arial" panose="020B0604020202020204" pitchFamily="34" charset="0"/>
        <a:ea typeface="+mn-ea"/>
        <a:cs typeface="Arial Unicode MS" charset="0"/>
      </a:defRPr>
    </a:lvl7pPr>
    <a:lvl8pPr marL="3200400" algn="l" defTabSz="914400" rtl="0" eaLnBrk="1" latinLnBrk="0" hangingPunct="1">
      <a:defRPr kern="1200">
        <a:solidFill>
          <a:schemeClr val="bg1"/>
        </a:solidFill>
        <a:latin typeface="Arial" panose="020B0604020202020204" pitchFamily="34" charset="0"/>
        <a:ea typeface="+mn-ea"/>
        <a:cs typeface="Arial Unicode MS" charset="0"/>
      </a:defRPr>
    </a:lvl8pPr>
    <a:lvl9pPr marL="3657600" algn="l" defTabSz="914400" rtl="0" eaLnBrk="1" latinLnBrk="0" hangingPunct="1">
      <a:defRPr kern="1200">
        <a:solidFill>
          <a:schemeClr val="bg1"/>
        </a:solidFill>
        <a:latin typeface="Arial" panose="020B0604020202020204" pitchFamily="34" charset="0"/>
        <a:ea typeface="+mn-ea"/>
        <a:cs typeface="Arial Unicode MS"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99" userDrawn="1">
          <p15:clr>
            <a:srgbClr val="A4A3A4"/>
          </p15:clr>
        </p15:guide>
        <p15:guide id="2" pos="19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699"/>
        <p:guide pos="19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AutoShape 1">
            <a:extLst>
              <a:ext uri="{FF2B5EF4-FFF2-40B4-BE49-F238E27FC236}">
                <a16:creationId xmlns:a16="http://schemas.microsoft.com/office/drawing/2014/main" id="{D59A2B60-4A6D-480E-A6B9-333E835C24AC}"/>
              </a:ext>
            </a:extLst>
          </p:cNvPr>
          <p:cNvSpPr>
            <a:spLocks noChangeArrowheads="1"/>
          </p:cNvSpPr>
          <p:nvPr/>
        </p:nvSpPr>
        <p:spPr bwMode="auto">
          <a:xfrm>
            <a:off x="0" y="0"/>
            <a:ext cx="6888163" cy="10018713"/>
          </a:xfrm>
          <a:prstGeom prst="roundRect">
            <a:avLst>
              <a:gd name="adj" fmla="val 19"/>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4701" tIns="42350" rIns="84701" bIns="42350" anchor="ctr"/>
          <a:lstStyle/>
          <a:p>
            <a:endParaRPr lang="fi-FI"/>
          </a:p>
        </p:txBody>
      </p:sp>
      <p:sp>
        <p:nvSpPr>
          <p:cNvPr id="5122" name="Rectangle 2">
            <a:extLst>
              <a:ext uri="{FF2B5EF4-FFF2-40B4-BE49-F238E27FC236}">
                <a16:creationId xmlns:a16="http://schemas.microsoft.com/office/drawing/2014/main" id="{375E1C67-774E-425F-9B8A-C70DA95FF868}"/>
              </a:ext>
            </a:extLst>
          </p:cNvPr>
          <p:cNvSpPr>
            <a:spLocks noGrp="1" noRot="1" noChangeAspect="1" noChangeArrowheads="1"/>
          </p:cNvSpPr>
          <p:nvPr>
            <p:ph type="sldImg"/>
          </p:nvPr>
        </p:nvSpPr>
        <p:spPr bwMode="auto">
          <a:xfrm>
            <a:off x="939800" y="762000"/>
            <a:ext cx="5003800" cy="3752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5123" name="Rectangle 3">
            <a:extLst>
              <a:ext uri="{FF2B5EF4-FFF2-40B4-BE49-F238E27FC236}">
                <a16:creationId xmlns:a16="http://schemas.microsoft.com/office/drawing/2014/main" id="{32405A4D-1ABA-476D-8FFE-E364A42E6595}"/>
              </a:ext>
            </a:extLst>
          </p:cNvPr>
          <p:cNvSpPr>
            <a:spLocks noGrp="1" noChangeArrowheads="1"/>
          </p:cNvSpPr>
          <p:nvPr>
            <p:ph type="body"/>
          </p:nvPr>
        </p:nvSpPr>
        <p:spPr bwMode="auto">
          <a:xfrm>
            <a:off x="688527" y="4758703"/>
            <a:ext cx="5508216" cy="45058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fi-FI" altLang="fi-FI"/>
          </a:p>
        </p:txBody>
      </p:sp>
      <p:sp>
        <p:nvSpPr>
          <p:cNvPr id="5124" name="Rectangle 4">
            <a:extLst>
              <a:ext uri="{FF2B5EF4-FFF2-40B4-BE49-F238E27FC236}">
                <a16:creationId xmlns:a16="http://schemas.microsoft.com/office/drawing/2014/main" id="{34AD58FC-7830-4476-95A5-62EF85B1B5CA}"/>
              </a:ext>
            </a:extLst>
          </p:cNvPr>
          <p:cNvSpPr>
            <a:spLocks noGrp="1" noChangeArrowheads="1"/>
          </p:cNvSpPr>
          <p:nvPr>
            <p:ph type="hdr"/>
          </p:nvPr>
        </p:nvSpPr>
        <p:spPr bwMode="auto">
          <a:xfrm>
            <a:off x="0" y="0"/>
            <a:ext cx="2986993" cy="498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670549" algn="l"/>
                <a:tab pos="1341097" algn="l"/>
                <a:tab pos="2011646" algn="l"/>
                <a:tab pos="2682194" algn="l"/>
              </a:tabLst>
              <a:defRPr sz="1300">
                <a:solidFill>
                  <a:srgbClr val="000000"/>
                </a:solidFill>
                <a:latin typeface="Times New Roman" panose="02020603050405020304" pitchFamily="18" charset="0"/>
              </a:defRPr>
            </a:lvl1pPr>
          </a:lstStyle>
          <a:p>
            <a:endParaRPr lang="fi-FI" altLang="fi-FI"/>
          </a:p>
        </p:txBody>
      </p:sp>
      <p:sp>
        <p:nvSpPr>
          <p:cNvPr id="5125" name="Rectangle 5">
            <a:extLst>
              <a:ext uri="{FF2B5EF4-FFF2-40B4-BE49-F238E27FC236}">
                <a16:creationId xmlns:a16="http://schemas.microsoft.com/office/drawing/2014/main" id="{FAF8B6AF-4A42-474E-A47E-C258F6176687}"/>
              </a:ext>
            </a:extLst>
          </p:cNvPr>
          <p:cNvSpPr>
            <a:spLocks noGrp="1" noChangeArrowheads="1"/>
          </p:cNvSpPr>
          <p:nvPr>
            <p:ph type="dt"/>
          </p:nvPr>
        </p:nvSpPr>
        <p:spPr bwMode="auto">
          <a:xfrm>
            <a:off x="3898279" y="0"/>
            <a:ext cx="2986992" cy="498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670549" algn="l"/>
                <a:tab pos="1341097" algn="l"/>
                <a:tab pos="2011646" algn="l"/>
                <a:tab pos="2682194" algn="l"/>
              </a:tabLst>
              <a:defRPr sz="1300">
                <a:solidFill>
                  <a:srgbClr val="000000"/>
                </a:solidFill>
                <a:latin typeface="Times New Roman" panose="02020603050405020304" pitchFamily="18" charset="0"/>
              </a:defRPr>
            </a:lvl1pPr>
          </a:lstStyle>
          <a:p>
            <a:endParaRPr lang="fi-FI" altLang="fi-FI"/>
          </a:p>
        </p:txBody>
      </p:sp>
      <p:sp>
        <p:nvSpPr>
          <p:cNvPr id="5126" name="Rectangle 6">
            <a:extLst>
              <a:ext uri="{FF2B5EF4-FFF2-40B4-BE49-F238E27FC236}">
                <a16:creationId xmlns:a16="http://schemas.microsoft.com/office/drawing/2014/main" id="{F9C100CD-8285-4D2D-8BC3-05AABDF4EAE6}"/>
              </a:ext>
            </a:extLst>
          </p:cNvPr>
          <p:cNvSpPr>
            <a:spLocks noGrp="1" noChangeArrowheads="1"/>
          </p:cNvSpPr>
          <p:nvPr>
            <p:ph type="ftr"/>
          </p:nvPr>
        </p:nvSpPr>
        <p:spPr bwMode="auto">
          <a:xfrm>
            <a:off x="0" y="9517405"/>
            <a:ext cx="2986993" cy="498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670549" algn="l"/>
                <a:tab pos="1341097" algn="l"/>
                <a:tab pos="2011646" algn="l"/>
                <a:tab pos="2682194" algn="l"/>
              </a:tabLst>
              <a:defRPr sz="1300">
                <a:solidFill>
                  <a:srgbClr val="000000"/>
                </a:solidFill>
                <a:latin typeface="Times New Roman" panose="02020603050405020304" pitchFamily="18" charset="0"/>
              </a:defRPr>
            </a:lvl1pPr>
          </a:lstStyle>
          <a:p>
            <a:endParaRPr lang="fi-FI" altLang="fi-FI"/>
          </a:p>
        </p:txBody>
      </p:sp>
      <p:sp>
        <p:nvSpPr>
          <p:cNvPr id="5127" name="Rectangle 7">
            <a:extLst>
              <a:ext uri="{FF2B5EF4-FFF2-40B4-BE49-F238E27FC236}">
                <a16:creationId xmlns:a16="http://schemas.microsoft.com/office/drawing/2014/main" id="{05C10E96-9DFF-448D-9971-B17128969EBA}"/>
              </a:ext>
            </a:extLst>
          </p:cNvPr>
          <p:cNvSpPr>
            <a:spLocks noGrp="1" noChangeArrowheads="1"/>
          </p:cNvSpPr>
          <p:nvPr>
            <p:ph type="sldNum"/>
          </p:nvPr>
        </p:nvSpPr>
        <p:spPr bwMode="auto">
          <a:xfrm>
            <a:off x="3898279" y="9517405"/>
            <a:ext cx="2986992" cy="4983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670549" algn="l"/>
                <a:tab pos="1341097" algn="l"/>
                <a:tab pos="2011646" algn="l"/>
                <a:tab pos="2682194" algn="l"/>
              </a:tabLst>
              <a:defRPr sz="1300">
                <a:solidFill>
                  <a:srgbClr val="000000"/>
                </a:solidFill>
                <a:latin typeface="Times New Roman" panose="02020603050405020304" pitchFamily="18" charset="0"/>
              </a:defRPr>
            </a:lvl1pPr>
          </a:lstStyle>
          <a:p>
            <a:fld id="{CC1E4CD2-F10F-4B1A-B371-9533F18C9B74}" type="slidenum">
              <a:rPr lang="fi-FI" altLang="fi-FI"/>
              <a:pPr/>
              <a:t>‹#›</a:t>
            </a:fld>
            <a:endParaRPr lang="fi-FI" altLang="fi-FI"/>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556E61F-B59F-49B3-960E-D168EFDA7D47}"/>
              </a:ext>
            </a:extLst>
          </p:cNvPr>
          <p:cNvSpPr>
            <a:spLocks noGrp="1" noChangeArrowheads="1"/>
          </p:cNvSpPr>
          <p:nvPr>
            <p:ph type="sldNum"/>
          </p:nvPr>
        </p:nvSpPr>
        <p:spPr>
          <a:ln/>
        </p:spPr>
        <p:txBody>
          <a:bodyPr/>
          <a:lstStyle/>
          <a:p>
            <a:fld id="{A1A6993F-19DF-4254-8589-A8C4F6C3A4F7}" type="slidenum">
              <a:rPr lang="fi-FI" altLang="fi-FI"/>
              <a:pPr/>
              <a:t>1</a:t>
            </a:fld>
            <a:endParaRPr lang="fi-FI" altLang="fi-FI" dirty="0"/>
          </a:p>
        </p:txBody>
      </p:sp>
      <p:sp>
        <p:nvSpPr>
          <p:cNvPr id="15361" name="Rectangle 1">
            <a:extLst>
              <a:ext uri="{FF2B5EF4-FFF2-40B4-BE49-F238E27FC236}">
                <a16:creationId xmlns:a16="http://schemas.microsoft.com/office/drawing/2014/main" id="{341D00FB-BBD1-4F83-A354-9EBC4839036D}"/>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5362" name="Rectangle 2">
            <a:extLst>
              <a:ext uri="{FF2B5EF4-FFF2-40B4-BE49-F238E27FC236}">
                <a16:creationId xmlns:a16="http://schemas.microsoft.com/office/drawing/2014/main" id="{AE2B0C35-39F3-47DC-B134-363D71C1C59A}"/>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3226F0C1-0120-4053-897E-BD22B32B3F48}"/>
              </a:ext>
            </a:extLst>
          </p:cNvPr>
          <p:cNvSpPr>
            <a:spLocks noGrp="1" noChangeArrowheads="1"/>
          </p:cNvSpPr>
          <p:nvPr>
            <p:ph type="sldNum"/>
          </p:nvPr>
        </p:nvSpPr>
        <p:spPr>
          <a:ln/>
        </p:spPr>
        <p:txBody>
          <a:bodyPr/>
          <a:lstStyle/>
          <a:p>
            <a:fld id="{B479FE4B-98E9-4151-A1B2-F94F02765A40}" type="slidenum">
              <a:rPr lang="fi-FI" altLang="fi-FI"/>
              <a:pPr/>
              <a:t>10</a:t>
            </a:fld>
            <a:endParaRPr lang="fi-FI" altLang="fi-FI"/>
          </a:p>
        </p:txBody>
      </p:sp>
      <p:sp>
        <p:nvSpPr>
          <p:cNvPr id="35841" name="Text Box 1">
            <a:extLst>
              <a:ext uri="{FF2B5EF4-FFF2-40B4-BE49-F238E27FC236}">
                <a16:creationId xmlns:a16="http://schemas.microsoft.com/office/drawing/2014/main" id="{70264063-DA4C-4837-ABE4-084DE4340749}"/>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C5F34FB0-B84E-4B59-BDC4-8D297C9748B4}" type="slidenum">
              <a:rPr lang="fi-FI" altLang="fi-FI" sz="1400">
                <a:solidFill>
                  <a:srgbClr val="FFFFFF"/>
                </a:solidFill>
                <a:cs typeface="+mn-ea" charset="0"/>
              </a:rPr>
              <a:pPr/>
              <a:t>10</a:t>
            </a:fld>
            <a:endParaRPr lang="fi-FI" altLang="fi-FI" sz="1400">
              <a:solidFill>
                <a:srgbClr val="FFFFFF"/>
              </a:solidFill>
              <a:cs typeface="+mn-ea" charset="0"/>
            </a:endParaRPr>
          </a:p>
        </p:txBody>
      </p:sp>
      <p:sp>
        <p:nvSpPr>
          <p:cNvPr id="35842" name="Rectangle 2">
            <a:extLst>
              <a:ext uri="{FF2B5EF4-FFF2-40B4-BE49-F238E27FC236}">
                <a16:creationId xmlns:a16="http://schemas.microsoft.com/office/drawing/2014/main" id="{93F54C06-C62F-4D62-81C7-862355742C0F}"/>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3" name="Rectangle 3">
            <a:extLst>
              <a:ext uri="{FF2B5EF4-FFF2-40B4-BE49-F238E27FC236}">
                <a16:creationId xmlns:a16="http://schemas.microsoft.com/office/drawing/2014/main" id="{A4F6270B-146D-445F-8FEA-B02BDF90EB87}"/>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4CE0A9CB-D319-4A44-8A80-2449AF1C41B7}"/>
              </a:ext>
            </a:extLst>
          </p:cNvPr>
          <p:cNvSpPr>
            <a:spLocks noGrp="1" noChangeArrowheads="1"/>
          </p:cNvSpPr>
          <p:nvPr>
            <p:ph type="sldNum"/>
          </p:nvPr>
        </p:nvSpPr>
        <p:spPr>
          <a:ln/>
        </p:spPr>
        <p:txBody>
          <a:bodyPr/>
          <a:lstStyle/>
          <a:p>
            <a:fld id="{76B8CCF2-090C-455D-9C1D-2CA2F45FE85B}" type="slidenum">
              <a:rPr lang="fi-FI" altLang="fi-FI"/>
              <a:pPr/>
              <a:t>11</a:t>
            </a:fld>
            <a:endParaRPr lang="fi-FI" altLang="fi-FI"/>
          </a:p>
        </p:txBody>
      </p:sp>
      <p:sp>
        <p:nvSpPr>
          <p:cNvPr id="36865" name="Text Box 1">
            <a:extLst>
              <a:ext uri="{FF2B5EF4-FFF2-40B4-BE49-F238E27FC236}">
                <a16:creationId xmlns:a16="http://schemas.microsoft.com/office/drawing/2014/main" id="{D5ED7C80-DAC4-44D3-8A8B-B0F982CC8362}"/>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8DBC52C8-6D5C-4BE4-98A4-EE7A116F8E12}" type="slidenum">
              <a:rPr lang="fi-FI" altLang="fi-FI" sz="1400">
                <a:solidFill>
                  <a:srgbClr val="FFFFFF"/>
                </a:solidFill>
                <a:cs typeface="+mn-ea" charset="0"/>
              </a:rPr>
              <a:pPr/>
              <a:t>11</a:t>
            </a:fld>
            <a:endParaRPr lang="fi-FI" altLang="fi-FI" sz="1400">
              <a:solidFill>
                <a:srgbClr val="FFFFFF"/>
              </a:solidFill>
              <a:cs typeface="+mn-ea" charset="0"/>
            </a:endParaRPr>
          </a:p>
        </p:txBody>
      </p:sp>
      <p:sp>
        <p:nvSpPr>
          <p:cNvPr id="36866" name="Rectangle 2">
            <a:extLst>
              <a:ext uri="{FF2B5EF4-FFF2-40B4-BE49-F238E27FC236}">
                <a16:creationId xmlns:a16="http://schemas.microsoft.com/office/drawing/2014/main" id="{3FF0FD32-E900-4C15-8B11-6D2855E24EAC}"/>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7" name="Rectangle 3">
            <a:extLst>
              <a:ext uri="{FF2B5EF4-FFF2-40B4-BE49-F238E27FC236}">
                <a16:creationId xmlns:a16="http://schemas.microsoft.com/office/drawing/2014/main" id="{1D665773-EAE6-441F-B0F1-E2B3E16EB39E}"/>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5FE2F96D-39C3-497D-9E0C-DE596B473F01}"/>
              </a:ext>
            </a:extLst>
          </p:cNvPr>
          <p:cNvSpPr>
            <a:spLocks noGrp="1" noChangeArrowheads="1"/>
          </p:cNvSpPr>
          <p:nvPr>
            <p:ph type="sldNum"/>
          </p:nvPr>
        </p:nvSpPr>
        <p:spPr>
          <a:ln/>
        </p:spPr>
        <p:txBody>
          <a:bodyPr/>
          <a:lstStyle/>
          <a:p>
            <a:fld id="{EF0FA333-8869-4840-98CE-865845B4235F}" type="slidenum">
              <a:rPr lang="fi-FI" altLang="fi-FI"/>
              <a:pPr/>
              <a:t>12</a:t>
            </a:fld>
            <a:endParaRPr lang="fi-FI" altLang="fi-FI"/>
          </a:p>
        </p:txBody>
      </p:sp>
      <p:sp>
        <p:nvSpPr>
          <p:cNvPr id="37889" name="Text Box 1">
            <a:extLst>
              <a:ext uri="{FF2B5EF4-FFF2-40B4-BE49-F238E27FC236}">
                <a16:creationId xmlns:a16="http://schemas.microsoft.com/office/drawing/2014/main" id="{8AA9CA90-4498-4FEB-9182-94317E04DBDA}"/>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07C26D83-233D-45AD-9E08-44A95E181C2D}" type="slidenum">
              <a:rPr lang="fi-FI" altLang="fi-FI" sz="1400">
                <a:solidFill>
                  <a:srgbClr val="FFFFFF"/>
                </a:solidFill>
                <a:cs typeface="+mn-ea" charset="0"/>
              </a:rPr>
              <a:pPr/>
              <a:t>12</a:t>
            </a:fld>
            <a:endParaRPr lang="fi-FI" altLang="fi-FI" sz="1400">
              <a:solidFill>
                <a:srgbClr val="FFFFFF"/>
              </a:solidFill>
              <a:cs typeface="+mn-ea" charset="0"/>
            </a:endParaRPr>
          </a:p>
        </p:txBody>
      </p:sp>
      <p:sp>
        <p:nvSpPr>
          <p:cNvPr id="37890" name="Rectangle 2">
            <a:extLst>
              <a:ext uri="{FF2B5EF4-FFF2-40B4-BE49-F238E27FC236}">
                <a16:creationId xmlns:a16="http://schemas.microsoft.com/office/drawing/2014/main" id="{8E682B8D-62F2-4868-B0CF-9A2A45D7E6CF}"/>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1" name="Rectangle 3">
            <a:extLst>
              <a:ext uri="{FF2B5EF4-FFF2-40B4-BE49-F238E27FC236}">
                <a16:creationId xmlns:a16="http://schemas.microsoft.com/office/drawing/2014/main" id="{E4CFF25B-BA11-4EE3-92EE-468EABB8E995}"/>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96CCDBBF-D35E-48C0-A947-AA9C65AB0E7B}"/>
              </a:ext>
            </a:extLst>
          </p:cNvPr>
          <p:cNvSpPr>
            <a:spLocks noGrp="1" noChangeArrowheads="1"/>
          </p:cNvSpPr>
          <p:nvPr>
            <p:ph type="sldNum"/>
          </p:nvPr>
        </p:nvSpPr>
        <p:spPr>
          <a:ln/>
        </p:spPr>
        <p:txBody>
          <a:bodyPr/>
          <a:lstStyle/>
          <a:p>
            <a:fld id="{6E69115C-CA59-4ACC-B567-F37E089ADD07}" type="slidenum">
              <a:rPr lang="fi-FI" altLang="fi-FI"/>
              <a:pPr/>
              <a:t>13</a:t>
            </a:fld>
            <a:endParaRPr lang="fi-FI" altLang="fi-FI"/>
          </a:p>
        </p:txBody>
      </p:sp>
      <p:sp>
        <p:nvSpPr>
          <p:cNvPr id="38913" name="Text Box 1">
            <a:extLst>
              <a:ext uri="{FF2B5EF4-FFF2-40B4-BE49-F238E27FC236}">
                <a16:creationId xmlns:a16="http://schemas.microsoft.com/office/drawing/2014/main" id="{B1DE4FE5-D72E-4FAF-8B1E-D1CA9032EAD1}"/>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3752E232-1535-4DCA-82C0-EEA698A75B98}" type="slidenum">
              <a:rPr lang="fi-FI" altLang="fi-FI" sz="1400">
                <a:solidFill>
                  <a:srgbClr val="FFFFFF"/>
                </a:solidFill>
                <a:cs typeface="+mn-ea" charset="0"/>
              </a:rPr>
              <a:pPr/>
              <a:t>13</a:t>
            </a:fld>
            <a:endParaRPr lang="fi-FI" altLang="fi-FI" sz="1400">
              <a:solidFill>
                <a:srgbClr val="FFFFFF"/>
              </a:solidFill>
              <a:cs typeface="+mn-ea" charset="0"/>
            </a:endParaRPr>
          </a:p>
        </p:txBody>
      </p:sp>
      <p:sp>
        <p:nvSpPr>
          <p:cNvPr id="38914" name="Rectangle 2">
            <a:extLst>
              <a:ext uri="{FF2B5EF4-FFF2-40B4-BE49-F238E27FC236}">
                <a16:creationId xmlns:a16="http://schemas.microsoft.com/office/drawing/2014/main" id="{F77F3FCA-59AF-4A55-B070-E2C33D942E42}"/>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5" name="Rectangle 3">
            <a:extLst>
              <a:ext uri="{FF2B5EF4-FFF2-40B4-BE49-F238E27FC236}">
                <a16:creationId xmlns:a16="http://schemas.microsoft.com/office/drawing/2014/main" id="{FA5344CC-4ADD-4822-A760-43712F8DA6AA}"/>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C9B8C8B-668A-4957-9579-C4819E9AD51F}"/>
              </a:ext>
            </a:extLst>
          </p:cNvPr>
          <p:cNvSpPr>
            <a:spLocks noGrp="1" noChangeArrowheads="1"/>
          </p:cNvSpPr>
          <p:nvPr>
            <p:ph type="sldNum"/>
          </p:nvPr>
        </p:nvSpPr>
        <p:spPr>
          <a:ln/>
        </p:spPr>
        <p:txBody>
          <a:bodyPr/>
          <a:lstStyle/>
          <a:p>
            <a:fld id="{38D9BEC8-200B-45B2-9FC9-0BFAB6855CD7}" type="slidenum">
              <a:rPr lang="fi-FI" altLang="fi-FI"/>
              <a:pPr/>
              <a:t>14</a:t>
            </a:fld>
            <a:endParaRPr lang="fi-FI" altLang="fi-FI" dirty="0"/>
          </a:p>
        </p:txBody>
      </p:sp>
      <p:sp>
        <p:nvSpPr>
          <p:cNvPr id="19457" name="Rectangle 1">
            <a:extLst>
              <a:ext uri="{FF2B5EF4-FFF2-40B4-BE49-F238E27FC236}">
                <a16:creationId xmlns:a16="http://schemas.microsoft.com/office/drawing/2014/main" id="{0C244921-77A2-4EF2-B3F1-090B2EC35BB3}"/>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26D43832-4669-4A8A-B6FF-58F674784BF0}"/>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dirty="0"/>
          </a:p>
        </p:txBody>
      </p:sp>
    </p:spTree>
    <p:extLst>
      <p:ext uri="{BB962C8B-B14F-4D97-AF65-F5344CB8AC3E}">
        <p14:creationId xmlns:p14="http://schemas.microsoft.com/office/powerpoint/2010/main" val="2448967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4A5DE13A-E02C-42E6-8A5F-5EDDC2AA1FF1}"/>
              </a:ext>
            </a:extLst>
          </p:cNvPr>
          <p:cNvSpPr>
            <a:spLocks noGrp="1" noChangeArrowheads="1"/>
          </p:cNvSpPr>
          <p:nvPr>
            <p:ph type="sldNum"/>
          </p:nvPr>
        </p:nvSpPr>
        <p:spPr>
          <a:ln/>
        </p:spPr>
        <p:txBody>
          <a:bodyPr/>
          <a:lstStyle/>
          <a:p>
            <a:fld id="{6C46F74A-BDA8-4848-926D-E1933905FCF1}" type="slidenum">
              <a:rPr lang="fi-FI" altLang="fi-FI"/>
              <a:pPr/>
              <a:t>15</a:t>
            </a:fld>
            <a:endParaRPr lang="fi-FI" altLang="fi-FI"/>
          </a:p>
        </p:txBody>
      </p:sp>
      <p:sp>
        <p:nvSpPr>
          <p:cNvPr id="40961" name="Text Box 1">
            <a:extLst>
              <a:ext uri="{FF2B5EF4-FFF2-40B4-BE49-F238E27FC236}">
                <a16:creationId xmlns:a16="http://schemas.microsoft.com/office/drawing/2014/main" id="{18DAA496-646A-4D9B-AE93-1DB6B18E4DA1}"/>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E2352870-113A-4C95-91FC-A130DF016AD1}" type="slidenum">
              <a:rPr lang="fi-FI" altLang="fi-FI" sz="1400">
                <a:solidFill>
                  <a:srgbClr val="FFFFFF"/>
                </a:solidFill>
                <a:cs typeface="+mn-ea" charset="0"/>
              </a:rPr>
              <a:pPr/>
              <a:t>15</a:t>
            </a:fld>
            <a:endParaRPr lang="fi-FI" altLang="fi-FI" sz="1400">
              <a:solidFill>
                <a:srgbClr val="FFFFFF"/>
              </a:solidFill>
              <a:cs typeface="+mn-ea" charset="0"/>
            </a:endParaRPr>
          </a:p>
        </p:txBody>
      </p:sp>
      <p:sp>
        <p:nvSpPr>
          <p:cNvPr id="40962" name="Rectangle 2">
            <a:extLst>
              <a:ext uri="{FF2B5EF4-FFF2-40B4-BE49-F238E27FC236}">
                <a16:creationId xmlns:a16="http://schemas.microsoft.com/office/drawing/2014/main" id="{F7A74D61-D5AD-4333-9502-6BFEF8FBCCA5}"/>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3" name="Rectangle 3">
            <a:extLst>
              <a:ext uri="{FF2B5EF4-FFF2-40B4-BE49-F238E27FC236}">
                <a16:creationId xmlns:a16="http://schemas.microsoft.com/office/drawing/2014/main" id="{972DAD12-C9E4-46C7-8C0A-A18CF2BFDD9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6E579B74-444A-4A8A-89A5-834151F26E07}"/>
              </a:ext>
            </a:extLst>
          </p:cNvPr>
          <p:cNvSpPr>
            <a:spLocks noGrp="1" noChangeArrowheads="1"/>
          </p:cNvSpPr>
          <p:nvPr>
            <p:ph type="sldNum"/>
          </p:nvPr>
        </p:nvSpPr>
        <p:spPr>
          <a:ln/>
        </p:spPr>
        <p:txBody>
          <a:bodyPr/>
          <a:lstStyle/>
          <a:p>
            <a:fld id="{70FA9110-510F-44A4-BAC4-E628E1609E69}" type="slidenum">
              <a:rPr lang="fi-FI" altLang="fi-FI"/>
              <a:pPr/>
              <a:t>16</a:t>
            </a:fld>
            <a:endParaRPr lang="fi-FI" altLang="fi-FI"/>
          </a:p>
        </p:txBody>
      </p:sp>
      <p:sp>
        <p:nvSpPr>
          <p:cNvPr id="41985" name="Text Box 1">
            <a:extLst>
              <a:ext uri="{FF2B5EF4-FFF2-40B4-BE49-F238E27FC236}">
                <a16:creationId xmlns:a16="http://schemas.microsoft.com/office/drawing/2014/main" id="{9AD47978-B1E0-4C4F-8487-6161BA9FDAA4}"/>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79FCCDBC-3164-4CBB-A8D9-3D4398828E95}" type="slidenum">
              <a:rPr lang="fi-FI" altLang="fi-FI" sz="1400">
                <a:solidFill>
                  <a:srgbClr val="FFFFFF"/>
                </a:solidFill>
                <a:cs typeface="+mn-ea" charset="0"/>
              </a:rPr>
              <a:pPr/>
              <a:t>16</a:t>
            </a:fld>
            <a:endParaRPr lang="fi-FI" altLang="fi-FI" sz="1400">
              <a:solidFill>
                <a:srgbClr val="FFFFFF"/>
              </a:solidFill>
              <a:cs typeface="+mn-ea" charset="0"/>
            </a:endParaRPr>
          </a:p>
        </p:txBody>
      </p:sp>
      <p:sp>
        <p:nvSpPr>
          <p:cNvPr id="41986" name="Rectangle 2">
            <a:extLst>
              <a:ext uri="{FF2B5EF4-FFF2-40B4-BE49-F238E27FC236}">
                <a16:creationId xmlns:a16="http://schemas.microsoft.com/office/drawing/2014/main" id="{18DF6E42-E733-4485-BCA4-CD1636373A27}"/>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7" name="Rectangle 3">
            <a:extLst>
              <a:ext uri="{FF2B5EF4-FFF2-40B4-BE49-F238E27FC236}">
                <a16:creationId xmlns:a16="http://schemas.microsoft.com/office/drawing/2014/main" id="{06C1A45E-221C-454B-B261-FACE5FA36E21}"/>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3F0A79-7EB7-4ECB-AAD1-4A73B7E632A9}"/>
              </a:ext>
            </a:extLst>
          </p:cNvPr>
          <p:cNvSpPr>
            <a:spLocks noGrp="1" noChangeArrowheads="1"/>
          </p:cNvSpPr>
          <p:nvPr>
            <p:ph type="sldNum"/>
          </p:nvPr>
        </p:nvSpPr>
        <p:spPr>
          <a:ln/>
        </p:spPr>
        <p:txBody>
          <a:bodyPr/>
          <a:lstStyle/>
          <a:p>
            <a:fld id="{B9DE7D1C-9CB0-4FA0-91B2-6EA25039C0B8}" type="slidenum">
              <a:rPr lang="fi-FI" altLang="fi-FI"/>
              <a:pPr/>
              <a:t>17</a:t>
            </a:fld>
            <a:endParaRPr lang="fi-FI" altLang="fi-FI" dirty="0"/>
          </a:p>
        </p:txBody>
      </p:sp>
      <p:sp>
        <p:nvSpPr>
          <p:cNvPr id="18433" name="Rectangle 1">
            <a:extLst>
              <a:ext uri="{FF2B5EF4-FFF2-40B4-BE49-F238E27FC236}">
                <a16:creationId xmlns:a16="http://schemas.microsoft.com/office/drawing/2014/main" id="{3BEFDDFF-1F28-4B43-A72D-D0E3505FC9E2}"/>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2C6D4903-15A5-4B77-92BB-990CF30A3261}"/>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C9B8C8B-668A-4957-9579-C4819E9AD51F}"/>
              </a:ext>
            </a:extLst>
          </p:cNvPr>
          <p:cNvSpPr>
            <a:spLocks noGrp="1" noChangeArrowheads="1"/>
          </p:cNvSpPr>
          <p:nvPr>
            <p:ph type="sldNum"/>
          </p:nvPr>
        </p:nvSpPr>
        <p:spPr>
          <a:ln/>
        </p:spPr>
        <p:txBody>
          <a:bodyPr/>
          <a:lstStyle/>
          <a:p>
            <a:fld id="{38D9BEC8-200B-45B2-9FC9-0BFAB6855CD7}" type="slidenum">
              <a:rPr lang="fi-FI" altLang="fi-FI"/>
              <a:pPr/>
              <a:t>18</a:t>
            </a:fld>
            <a:endParaRPr lang="fi-FI" altLang="fi-FI" dirty="0"/>
          </a:p>
        </p:txBody>
      </p:sp>
      <p:sp>
        <p:nvSpPr>
          <p:cNvPr id="19457" name="Rectangle 1">
            <a:extLst>
              <a:ext uri="{FF2B5EF4-FFF2-40B4-BE49-F238E27FC236}">
                <a16:creationId xmlns:a16="http://schemas.microsoft.com/office/drawing/2014/main" id="{0C244921-77A2-4EF2-B3F1-090B2EC35BB3}"/>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9458" name="Rectangle 2">
            <a:extLst>
              <a:ext uri="{FF2B5EF4-FFF2-40B4-BE49-F238E27FC236}">
                <a16:creationId xmlns:a16="http://schemas.microsoft.com/office/drawing/2014/main" id="{26D43832-4669-4A8A-B6FF-58F674784BF0}"/>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828AF988-BACC-447E-9282-97B8D065FAE1}"/>
              </a:ext>
            </a:extLst>
          </p:cNvPr>
          <p:cNvSpPr>
            <a:spLocks noGrp="1" noChangeArrowheads="1"/>
          </p:cNvSpPr>
          <p:nvPr>
            <p:ph type="sldNum"/>
          </p:nvPr>
        </p:nvSpPr>
        <p:spPr>
          <a:ln/>
        </p:spPr>
        <p:txBody>
          <a:bodyPr/>
          <a:lstStyle/>
          <a:p>
            <a:fld id="{9E738CB0-C61C-42AE-A7C1-3816E20439D2}" type="slidenum">
              <a:rPr lang="fi-FI" altLang="fi-FI"/>
              <a:pPr/>
              <a:t>19</a:t>
            </a:fld>
            <a:endParaRPr lang="fi-FI" altLang="fi-FI"/>
          </a:p>
        </p:txBody>
      </p:sp>
      <p:sp>
        <p:nvSpPr>
          <p:cNvPr id="20481" name="Rectangle 1">
            <a:extLst>
              <a:ext uri="{FF2B5EF4-FFF2-40B4-BE49-F238E27FC236}">
                <a16:creationId xmlns:a16="http://schemas.microsoft.com/office/drawing/2014/main" id="{8909C927-6209-4E61-9940-296DC04ADCA5}"/>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a:extLst>
              <a:ext uri="{FF2B5EF4-FFF2-40B4-BE49-F238E27FC236}">
                <a16:creationId xmlns:a16="http://schemas.microsoft.com/office/drawing/2014/main" id="{C85AEEE9-1F70-4E16-BCF0-5D66FBFA2640}"/>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F3F0A79-7EB7-4ECB-AAD1-4A73B7E632A9}"/>
              </a:ext>
            </a:extLst>
          </p:cNvPr>
          <p:cNvSpPr>
            <a:spLocks noGrp="1" noChangeArrowheads="1"/>
          </p:cNvSpPr>
          <p:nvPr>
            <p:ph type="sldNum"/>
          </p:nvPr>
        </p:nvSpPr>
        <p:spPr>
          <a:ln/>
        </p:spPr>
        <p:txBody>
          <a:bodyPr/>
          <a:lstStyle/>
          <a:p>
            <a:fld id="{B9DE7D1C-9CB0-4FA0-91B2-6EA25039C0B8}" type="slidenum">
              <a:rPr lang="fi-FI" altLang="fi-FI"/>
              <a:pPr/>
              <a:t>2</a:t>
            </a:fld>
            <a:endParaRPr lang="fi-FI" altLang="fi-FI" dirty="0"/>
          </a:p>
        </p:txBody>
      </p:sp>
      <p:sp>
        <p:nvSpPr>
          <p:cNvPr id="18433" name="Rectangle 1">
            <a:extLst>
              <a:ext uri="{FF2B5EF4-FFF2-40B4-BE49-F238E27FC236}">
                <a16:creationId xmlns:a16="http://schemas.microsoft.com/office/drawing/2014/main" id="{3BEFDDFF-1F28-4B43-A72D-D0E3505FC9E2}"/>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4" name="Rectangle 2">
            <a:extLst>
              <a:ext uri="{FF2B5EF4-FFF2-40B4-BE49-F238E27FC236}">
                <a16:creationId xmlns:a16="http://schemas.microsoft.com/office/drawing/2014/main" id="{2C6D4903-15A5-4B77-92BB-990CF30A3261}"/>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dirty="0"/>
          </a:p>
        </p:txBody>
      </p:sp>
    </p:spTree>
    <p:extLst>
      <p:ext uri="{BB962C8B-B14F-4D97-AF65-F5344CB8AC3E}">
        <p14:creationId xmlns:p14="http://schemas.microsoft.com/office/powerpoint/2010/main" val="1046515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5D139E-B984-46AF-877B-8FA45A4A29F7}"/>
              </a:ext>
            </a:extLst>
          </p:cNvPr>
          <p:cNvSpPr>
            <a:spLocks noGrp="1" noChangeArrowheads="1"/>
          </p:cNvSpPr>
          <p:nvPr>
            <p:ph type="sldNum"/>
          </p:nvPr>
        </p:nvSpPr>
        <p:spPr>
          <a:ln/>
        </p:spPr>
        <p:txBody>
          <a:bodyPr/>
          <a:lstStyle/>
          <a:p>
            <a:fld id="{08FAA403-909F-42C6-BB06-3242F79AFBFE}" type="slidenum">
              <a:rPr lang="fi-FI" altLang="fi-FI"/>
              <a:pPr/>
              <a:t>20</a:t>
            </a:fld>
            <a:endParaRPr lang="fi-FI" altLang="fi-FI"/>
          </a:p>
        </p:txBody>
      </p:sp>
      <p:sp>
        <p:nvSpPr>
          <p:cNvPr id="21505" name="Rectangle 1">
            <a:extLst>
              <a:ext uri="{FF2B5EF4-FFF2-40B4-BE49-F238E27FC236}">
                <a16:creationId xmlns:a16="http://schemas.microsoft.com/office/drawing/2014/main" id="{A59BA4C4-1208-4C8D-91CF-CFC5765FB336}"/>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1506" name="Rectangle 2">
            <a:extLst>
              <a:ext uri="{FF2B5EF4-FFF2-40B4-BE49-F238E27FC236}">
                <a16:creationId xmlns:a16="http://schemas.microsoft.com/office/drawing/2014/main" id="{00174D9C-F1B0-440F-982E-263536175992}"/>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B61D8A5-2004-4401-A08A-026BA6244649}"/>
              </a:ext>
            </a:extLst>
          </p:cNvPr>
          <p:cNvSpPr>
            <a:spLocks noGrp="1" noChangeArrowheads="1"/>
          </p:cNvSpPr>
          <p:nvPr>
            <p:ph type="sldNum"/>
          </p:nvPr>
        </p:nvSpPr>
        <p:spPr>
          <a:ln/>
        </p:spPr>
        <p:txBody>
          <a:bodyPr/>
          <a:lstStyle/>
          <a:p>
            <a:fld id="{CC79478F-29EF-4CD0-A257-571CDCDBFE1B}" type="slidenum">
              <a:rPr lang="fi-FI" altLang="fi-FI"/>
              <a:pPr/>
              <a:t>21</a:t>
            </a:fld>
            <a:endParaRPr lang="fi-FI" altLang="fi-FI"/>
          </a:p>
        </p:txBody>
      </p:sp>
      <p:sp>
        <p:nvSpPr>
          <p:cNvPr id="22529" name="Rectangle 1">
            <a:extLst>
              <a:ext uri="{FF2B5EF4-FFF2-40B4-BE49-F238E27FC236}">
                <a16:creationId xmlns:a16="http://schemas.microsoft.com/office/drawing/2014/main" id="{37497A70-6503-49FC-980B-5F935C405BB9}"/>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2530" name="Rectangle 2">
            <a:extLst>
              <a:ext uri="{FF2B5EF4-FFF2-40B4-BE49-F238E27FC236}">
                <a16:creationId xmlns:a16="http://schemas.microsoft.com/office/drawing/2014/main" id="{9CC59598-6B1D-4529-BEF6-845C60649313}"/>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FD50141-97E1-418D-A51C-C2D32116EDE1}"/>
              </a:ext>
            </a:extLst>
          </p:cNvPr>
          <p:cNvSpPr>
            <a:spLocks noGrp="1" noChangeArrowheads="1"/>
          </p:cNvSpPr>
          <p:nvPr>
            <p:ph type="sldNum"/>
          </p:nvPr>
        </p:nvSpPr>
        <p:spPr>
          <a:ln/>
        </p:spPr>
        <p:txBody>
          <a:bodyPr/>
          <a:lstStyle/>
          <a:p>
            <a:fld id="{6A8AA614-52BA-472D-9794-6125B3D066A5}" type="slidenum">
              <a:rPr lang="fi-FI" altLang="fi-FI"/>
              <a:pPr/>
              <a:t>22</a:t>
            </a:fld>
            <a:endParaRPr lang="fi-FI" altLang="fi-FI"/>
          </a:p>
        </p:txBody>
      </p:sp>
      <p:sp>
        <p:nvSpPr>
          <p:cNvPr id="23553" name="Rectangle 1">
            <a:extLst>
              <a:ext uri="{FF2B5EF4-FFF2-40B4-BE49-F238E27FC236}">
                <a16:creationId xmlns:a16="http://schemas.microsoft.com/office/drawing/2014/main" id="{BEDD7656-C297-4A9D-AE86-38A1FC4788BB}"/>
              </a:ext>
            </a:extLst>
          </p:cNvPr>
          <p:cNvSpPr txBox="1">
            <a:spLocks noGrp="1" noRot="1" noChangeAspect="1" noChangeArrowheads="1"/>
          </p:cNvSpPr>
          <p:nvPr>
            <p:ph type="sldImg"/>
          </p:nvPr>
        </p:nvSpPr>
        <p:spPr bwMode="auto">
          <a:xfrm>
            <a:off x="939800" y="762000"/>
            <a:ext cx="5006975" cy="3756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a:extLst>
              <a:ext uri="{FF2B5EF4-FFF2-40B4-BE49-F238E27FC236}">
                <a16:creationId xmlns:a16="http://schemas.microsoft.com/office/drawing/2014/main" id="{571E5B50-BC38-405D-9C49-A2797E49AE9C}"/>
              </a:ext>
            </a:extLst>
          </p:cNvPr>
          <p:cNvSpPr txBox="1">
            <a:spLocks noGrp="1" noChangeArrowheads="1"/>
          </p:cNvSpPr>
          <p:nvPr>
            <p:ph type="body" idx="1"/>
          </p:nvPr>
        </p:nvSpPr>
        <p:spPr bwMode="auto">
          <a:xfrm>
            <a:off x="688527" y="4758703"/>
            <a:ext cx="5511109" cy="450879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lt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DDB018DF-0CCA-4A06-B2F9-ADE6AA3C64B3}"/>
              </a:ext>
            </a:extLst>
          </p:cNvPr>
          <p:cNvSpPr>
            <a:spLocks noGrp="1" noChangeArrowheads="1"/>
          </p:cNvSpPr>
          <p:nvPr>
            <p:ph type="sldNum"/>
          </p:nvPr>
        </p:nvSpPr>
        <p:spPr>
          <a:ln/>
        </p:spPr>
        <p:txBody>
          <a:bodyPr/>
          <a:lstStyle/>
          <a:p>
            <a:fld id="{ED140021-DFEB-4F36-AD68-52A625369C09}" type="slidenum">
              <a:rPr lang="fi-FI" altLang="fi-FI"/>
              <a:pPr/>
              <a:t>3</a:t>
            </a:fld>
            <a:endParaRPr lang="fi-FI" altLang="fi-FI"/>
          </a:p>
        </p:txBody>
      </p:sp>
      <p:sp>
        <p:nvSpPr>
          <p:cNvPr id="28673" name="Text Box 1">
            <a:extLst>
              <a:ext uri="{FF2B5EF4-FFF2-40B4-BE49-F238E27FC236}">
                <a16:creationId xmlns:a16="http://schemas.microsoft.com/office/drawing/2014/main" id="{F48E3C9E-92BF-4AA6-8C3B-52F25E432C0C}"/>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54924B1E-70AD-455B-9002-D4B68A25A7B4}" type="slidenum">
              <a:rPr lang="fi-FI" altLang="fi-FI" sz="1400">
                <a:solidFill>
                  <a:srgbClr val="FFFFFF"/>
                </a:solidFill>
                <a:cs typeface="+mn-ea" charset="0"/>
              </a:rPr>
              <a:pPr/>
              <a:t>3</a:t>
            </a:fld>
            <a:endParaRPr lang="fi-FI" altLang="fi-FI" sz="1400">
              <a:solidFill>
                <a:srgbClr val="FFFFFF"/>
              </a:solidFill>
              <a:cs typeface="+mn-ea" charset="0"/>
            </a:endParaRPr>
          </a:p>
        </p:txBody>
      </p:sp>
      <p:sp>
        <p:nvSpPr>
          <p:cNvPr id="28674" name="Rectangle 2">
            <a:extLst>
              <a:ext uri="{FF2B5EF4-FFF2-40B4-BE49-F238E27FC236}">
                <a16:creationId xmlns:a16="http://schemas.microsoft.com/office/drawing/2014/main" id="{146E5DE9-839B-4F98-A06B-28E926F3CAD6}"/>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5" name="Rectangle 3">
            <a:extLst>
              <a:ext uri="{FF2B5EF4-FFF2-40B4-BE49-F238E27FC236}">
                <a16:creationId xmlns:a16="http://schemas.microsoft.com/office/drawing/2014/main" id="{04751D07-5513-4057-9F88-19DDEBFC04C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8FCD89F-9108-4938-A442-76E5701781B0}"/>
              </a:ext>
            </a:extLst>
          </p:cNvPr>
          <p:cNvSpPr>
            <a:spLocks noGrp="1" noChangeArrowheads="1"/>
          </p:cNvSpPr>
          <p:nvPr>
            <p:ph type="sldNum"/>
          </p:nvPr>
        </p:nvSpPr>
        <p:spPr>
          <a:ln/>
        </p:spPr>
        <p:txBody>
          <a:bodyPr/>
          <a:lstStyle/>
          <a:p>
            <a:fld id="{9FA6F963-D276-4D20-9C3B-6DD0EE174224}" type="slidenum">
              <a:rPr lang="fi-FI" altLang="fi-FI"/>
              <a:pPr/>
              <a:t>4</a:t>
            </a:fld>
            <a:endParaRPr lang="fi-FI" altLang="fi-FI"/>
          </a:p>
        </p:txBody>
      </p:sp>
      <p:sp>
        <p:nvSpPr>
          <p:cNvPr id="29697" name="Text Box 1">
            <a:extLst>
              <a:ext uri="{FF2B5EF4-FFF2-40B4-BE49-F238E27FC236}">
                <a16:creationId xmlns:a16="http://schemas.microsoft.com/office/drawing/2014/main" id="{9E8B0320-0519-43EE-A22E-6DA42551A92F}"/>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88A16894-759A-414B-88FB-666A4EAA6B5D}" type="slidenum">
              <a:rPr lang="fi-FI" altLang="fi-FI" sz="1400">
                <a:solidFill>
                  <a:srgbClr val="FFFFFF"/>
                </a:solidFill>
                <a:cs typeface="+mn-ea" charset="0"/>
              </a:rPr>
              <a:pPr/>
              <a:t>4</a:t>
            </a:fld>
            <a:endParaRPr lang="fi-FI" altLang="fi-FI" sz="1400">
              <a:solidFill>
                <a:srgbClr val="FFFFFF"/>
              </a:solidFill>
              <a:cs typeface="+mn-ea" charset="0"/>
            </a:endParaRPr>
          </a:p>
        </p:txBody>
      </p:sp>
      <p:sp>
        <p:nvSpPr>
          <p:cNvPr id="29698" name="Rectangle 2">
            <a:extLst>
              <a:ext uri="{FF2B5EF4-FFF2-40B4-BE49-F238E27FC236}">
                <a16:creationId xmlns:a16="http://schemas.microsoft.com/office/drawing/2014/main" id="{36AC73DE-F2EC-48E6-8BC5-57A14559A268}"/>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9" name="Rectangle 3">
            <a:extLst>
              <a:ext uri="{FF2B5EF4-FFF2-40B4-BE49-F238E27FC236}">
                <a16:creationId xmlns:a16="http://schemas.microsoft.com/office/drawing/2014/main" id="{00E3FB61-7234-4C56-9DB9-A565D08CF3EB}"/>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0B7CF4E9-4074-4A22-853C-96247CE8FE9F}"/>
              </a:ext>
            </a:extLst>
          </p:cNvPr>
          <p:cNvSpPr>
            <a:spLocks noGrp="1" noChangeArrowheads="1"/>
          </p:cNvSpPr>
          <p:nvPr>
            <p:ph type="sldNum"/>
          </p:nvPr>
        </p:nvSpPr>
        <p:spPr>
          <a:ln/>
        </p:spPr>
        <p:txBody>
          <a:bodyPr/>
          <a:lstStyle/>
          <a:p>
            <a:fld id="{8603CEC5-82E3-4AEA-BA68-8343C8E839CD}" type="slidenum">
              <a:rPr lang="fi-FI" altLang="fi-FI"/>
              <a:pPr/>
              <a:t>5</a:t>
            </a:fld>
            <a:endParaRPr lang="fi-FI" altLang="fi-FI"/>
          </a:p>
        </p:txBody>
      </p:sp>
      <p:sp>
        <p:nvSpPr>
          <p:cNvPr id="30721" name="Text Box 1">
            <a:extLst>
              <a:ext uri="{FF2B5EF4-FFF2-40B4-BE49-F238E27FC236}">
                <a16:creationId xmlns:a16="http://schemas.microsoft.com/office/drawing/2014/main" id="{EA49819A-938B-4D6B-BAFC-C723889832B7}"/>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0F481198-7CCA-4129-BCED-68F87CEA8646}" type="slidenum">
              <a:rPr lang="fi-FI" altLang="fi-FI" sz="1400">
                <a:solidFill>
                  <a:srgbClr val="FFFFFF"/>
                </a:solidFill>
                <a:cs typeface="+mn-ea" charset="0"/>
              </a:rPr>
              <a:pPr/>
              <a:t>5</a:t>
            </a:fld>
            <a:endParaRPr lang="fi-FI" altLang="fi-FI" sz="1400">
              <a:solidFill>
                <a:srgbClr val="FFFFFF"/>
              </a:solidFill>
              <a:cs typeface="+mn-ea" charset="0"/>
            </a:endParaRPr>
          </a:p>
        </p:txBody>
      </p:sp>
      <p:sp>
        <p:nvSpPr>
          <p:cNvPr id="30722" name="Rectangle 2">
            <a:extLst>
              <a:ext uri="{FF2B5EF4-FFF2-40B4-BE49-F238E27FC236}">
                <a16:creationId xmlns:a16="http://schemas.microsoft.com/office/drawing/2014/main" id="{D722ABDA-7181-40B7-9073-11C3AA09C5BC}"/>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3" name="Rectangle 3">
            <a:extLst>
              <a:ext uri="{FF2B5EF4-FFF2-40B4-BE49-F238E27FC236}">
                <a16:creationId xmlns:a16="http://schemas.microsoft.com/office/drawing/2014/main" id="{07D5D95D-C62B-4BD3-9119-E545343D50B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BD5E900C-97C8-4044-A303-049E282B55A8}"/>
              </a:ext>
            </a:extLst>
          </p:cNvPr>
          <p:cNvSpPr>
            <a:spLocks noGrp="1" noChangeArrowheads="1"/>
          </p:cNvSpPr>
          <p:nvPr>
            <p:ph type="sldNum"/>
          </p:nvPr>
        </p:nvSpPr>
        <p:spPr>
          <a:ln/>
        </p:spPr>
        <p:txBody>
          <a:bodyPr/>
          <a:lstStyle/>
          <a:p>
            <a:fld id="{7C401B05-1739-4ACD-93D2-7D53F14546EE}" type="slidenum">
              <a:rPr lang="fi-FI" altLang="fi-FI"/>
              <a:pPr/>
              <a:t>6</a:t>
            </a:fld>
            <a:endParaRPr lang="fi-FI" altLang="fi-FI"/>
          </a:p>
        </p:txBody>
      </p:sp>
      <p:sp>
        <p:nvSpPr>
          <p:cNvPr id="31745" name="Text Box 1">
            <a:extLst>
              <a:ext uri="{FF2B5EF4-FFF2-40B4-BE49-F238E27FC236}">
                <a16:creationId xmlns:a16="http://schemas.microsoft.com/office/drawing/2014/main" id="{4834B549-9B09-48FB-B9E2-6067F6CCA3FF}"/>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80DAC725-3EC0-4533-B4D2-FF4B6CAE6449}" type="slidenum">
              <a:rPr lang="fi-FI" altLang="fi-FI" sz="1400">
                <a:solidFill>
                  <a:srgbClr val="FFFFFF"/>
                </a:solidFill>
                <a:cs typeface="+mn-ea" charset="0"/>
              </a:rPr>
              <a:pPr/>
              <a:t>6</a:t>
            </a:fld>
            <a:endParaRPr lang="fi-FI" altLang="fi-FI" sz="1400">
              <a:solidFill>
                <a:srgbClr val="FFFFFF"/>
              </a:solidFill>
              <a:cs typeface="+mn-ea" charset="0"/>
            </a:endParaRPr>
          </a:p>
        </p:txBody>
      </p:sp>
      <p:sp>
        <p:nvSpPr>
          <p:cNvPr id="31746" name="Rectangle 2">
            <a:extLst>
              <a:ext uri="{FF2B5EF4-FFF2-40B4-BE49-F238E27FC236}">
                <a16:creationId xmlns:a16="http://schemas.microsoft.com/office/drawing/2014/main" id="{A8144198-555E-4C50-B1FA-ABDACA9E3980}"/>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7" name="Rectangle 3">
            <a:extLst>
              <a:ext uri="{FF2B5EF4-FFF2-40B4-BE49-F238E27FC236}">
                <a16:creationId xmlns:a16="http://schemas.microsoft.com/office/drawing/2014/main" id="{64EDD167-F5BE-4FC3-A8C2-5995C8AE6C7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347EF744-644C-41B6-BF65-4707A3F92F82}"/>
              </a:ext>
            </a:extLst>
          </p:cNvPr>
          <p:cNvSpPr>
            <a:spLocks noGrp="1" noChangeArrowheads="1"/>
          </p:cNvSpPr>
          <p:nvPr>
            <p:ph type="sldNum"/>
          </p:nvPr>
        </p:nvSpPr>
        <p:spPr>
          <a:ln/>
        </p:spPr>
        <p:txBody>
          <a:bodyPr/>
          <a:lstStyle/>
          <a:p>
            <a:fld id="{AFD95303-1223-4CD1-9519-10563012BBEF}" type="slidenum">
              <a:rPr lang="fi-FI" altLang="fi-FI"/>
              <a:pPr/>
              <a:t>7</a:t>
            </a:fld>
            <a:endParaRPr lang="fi-FI" altLang="fi-FI"/>
          </a:p>
        </p:txBody>
      </p:sp>
      <p:sp>
        <p:nvSpPr>
          <p:cNvPr id="32769" name="Text Box 1">
            <a:extLst>
              <a:ext uri="{FF2B5EF4-FFF2-40B4-BE49-F238E27FC236}">
                <a16:creationId xmlns:a16="http://schemas.microsoft.com/office/drawing/2014/main" id="{C2A70315-F588-4D99-8FA2-F330630A2269}"/>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6F37703B-B32B-4FE4-B081-28B3BD5C6B00}" type="slidenum">
              <a:rPr lang="fi-FI" altLang="fi-FI" sz="1400">
                <a:solidFill>
                  <a:srgbClr val="FFFFFF"/>
                </a:solidFill>
                <a:cs typeface="+mn-ea" charset="0"/>
              </a:rPr>
              <a:pPr/>
              <a:t>7</a:t>
            </a:fld>
            <a:endParaRPr lang="fi-FI" altLang="fi-FI" sz="1400">
              <a:solidFill>
                <a:srgbClr val="FFFFFF"/>
              </a:solidFill>
              <a:cs typeface="+mn-ea" charset="0"/>
            </a:endParaRPr>
          </a:p>
        </p:txBody>
      </p:sp>
      <p:sp>
        <p:nvSpPr>
          <p:cNvPr id="32770" name="Rectangle 2">
            <a:extLst>
              <a:ext uri="{FF2B5EF4-FFF2-40B4-BE49-F238E27FC236}">
                <a16:creationId xmlns:a16="http://schemas.microsoft.com/office/drawing/2014/main" id="{19A370DE-1852-4538-AF99-008624B5DD24}"/>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1" name="Rectangle 3">
            <a:extLst>
              <a:ext uri="{FF2B5EF4-FFF2-40B4-BE49-F238E27FC236}">
                <a16:creationId xmlns:a16="http://schemas.microsoft.com/office/drawing/2014/main" id="{A412C923-322B-4A1E-AC77-9494CB91DC99}"/>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74B3058E-EB21-4EEB-9035-F83D19CF565C}"/>
              </a:ext>
            </a:extLst>
          </p:cNvPr>
          <p:cNvSpPr>
            <a:spLocks noGrp="1" noChangeArrowheads="1"/>
          </p:cNvSpPr>
          <p:nvPr>
            <p:ph type="sldNum"/>
          </p:nvPr>
        </p:nvSpPr>
        <p:spPr>
          <a:ln/>
        </p:spPr>
        <p:txBody>
          <a:bodyPr/>
          <a:lstStyle/>
          <a:p>
            <a:fld id="{2543256A-4A31-4415-AE96-99B1E1791637}" type="slidenum">
              <a:rPr lang="fi-FI" altLang="fi-FI"/>
              <a:pPr/>
              <a:t>8</a:t>
            </a:fld>
            <a:endParaRPr lang="fi-FI" altLang="fi-FI"/>
          </a:p>
        </p:txBody>
      </p:sp>
      <p:sp>
        <p:nvSpPr>
          <p:cNvPr id="33793" name="Text Box 1">
            <a:extLst>
              <a:ext uri="{FF2B5EF4-FFF2-40B4-BE49-F238E27FC236}">
                <a16:creationId xmlns:a16="http://schemas.microsoft.com/office/drawing/2014/main" id="{1E6B8233-B8DF-4D16-8ABF-BC1BBBF9D733}"/>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E270417D-8C1C-4A6C-98BC-CA87307780DF}" type="slidenum">
              <a:rPr lang="fi-FI" altLang="fi-FI" sz="1400">
                <a:solidFill>
                  <a:srgbClr val="FFFFFF"/>
                </a:solidFill>
                <a:cs typeface="+mn-ea" charset="0"/>
              </a:rPr>
              <a:pPr/>
              <a:t>8</a:t>
            </a:fld>
            <a:endParaRPr lang="fi-FI" altLang="fi-FI" sz="1400">
              <a:solidFill>
                <a:srgbClr val="FFFFFF"/>
              </a:solidFill>
              <a:cs typeface="+mn-ea" charset="0"/>
            </a:endParaRPr>
          </a:p>
        </p:txBody>
      </p:sp>
      <p:sp>
        <p:nvSpPr>
          <p:cNvPr id="33794" name="Rectangle 2">
            <a:extLst>
              <a:ext uri="{FF2B5EF4-FFF2-40B4-BE49-F238E27FC236}">
                <a16:creationId xmlns:a16="http://schemas.microsoft.com/office/drawing/2014/main" id="{655F114A-9DFE-4D37-95AD-E95CE63E8AE8}"/>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5" name="Rectangle 3">
            <a:extLst>
              <a:ext uri="{FF2B5EF4-FFF2-40B4-BE49-F238E27FC236}">
                <a16:creationId xmlns:a16="http://schemas.microsoft.com/office/drawing/2014/main" id="{50DA4DF8-6728-40D3-87BB-EBC18179BC04}"/>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6">
            <a:extLst>
              <a:ext uri="{FF2B5EF4-FFF2-40B4-BE49-F238E27FC236}">
                <a16:creationId xmlns:a16="http://schemas.microsoft.com/office/drawing/2014/main" id="{FC36B90D-5312-4910-9BE9-87E2CC755D21}"/>
              </a:ext>
            </a:extLst>
          </p:cNvPr>
          <p:cNvSpPr>
            <a:spLocks noGrp="1" noChangeArrowheads="1"/>
          </p:cNvSpPr>
          <p:nvPr>
            <p:ph type="sldNum"/>
          </p:nvPr>
        </p:nvSpPr>
        <p:spPr>
          <a:ln/>
        </p:spPr>
        <p:txBody>
          <a:bodyPr/>
          <a:lstStyle/>
          <a:p>
            <a:fld id="{ADDE67C8-3202-49BC-A3F8-0351628D58EE}" type="slidenum">
              <a:rPr lang="fi-FI" altLang="fi-FI"/>
              <a:pPr/>
              <a:t>9</a:t>
            </a:fld>
            <a:endParaRPr lang="fi-FI" altLang="fi-FI"/>
          </a:p>
        </p:txBody>
      </p:sp>
      <p:sp>
        <p:nvSpPr>
          <p:cNvPr id="34817" name="Text Box 1">
            <a:extLst>
              <a:ext uri="{FF2B5EF4-FFF2-40B4-BE49-F238E27FC236}">
                <a16:creationId xmlns:a16="http://schemas.microsoft.com/office/drawing/2014/main" id="{5CD35EB9-3994-403C-85D0-127340724F08}"/>
              </a:ext>
            </a:extLst>
          </p:cNvPr>
          <p:cNvSpPr txBox="1">
            <a:spLocks noChangeArrowheads="1"/>
          </p:cNvSpPr>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723900" algn="l"/>
                <a:tab pos="1447800" algn="l"/>
                <a:tab pos="2171700" algn="l"/>
                <a:tab pos="2895600" algn="l"/>
              </a:tabLst>
              <a:defRPr>
                <a:solidFill>
                  <a:srgbClr val="000000"/>
                </a:solidFill>
                <a:latin typeface="Arial" panose="020B0604020202020204" pitchFamily="34" charset="0"/>
                <a:cs typeface="Arial Unicode MS" charset="0"/>
              </a:defRPr>
            </a:lvl1pPr>
            <a:lvl2pPr>
              <a:tabLst>
                <a:tab pos="723900" algn="l"/>
                <a:tab pos="1447800" algn="l"/>
                <a:tab pos="2171700" algn="l"/>
                <a:tab pos="2895600" algn="l"/>
              </a:tabLst>
              <a:defRPr>
                <a:solidFill>
                  <a:srgbClr val="000000"/>
                </a:solidFill>
                <a:latin typeface="Arial" panose="020B0604020202020204" pitchFamily="34" charset="0"/>
                <a:cs typeface="Arial Unicode MS" charset="0"/>
              </a:defRPr>
            </a:lvl2pPr>
            <a:lvl3pPr>
              <a:tabLst>
                <a:tab pos="723900" algn="l"/>
                <a:tab pos="1447800" algn="l"/>
                <a:tab pos="2171700" algn="l"/>
                <a:tab pos="2895600" algn="l"/>
              </a:tabLst>
              <a:defRPr>
                <a:solidFill>
                  <a:srgbClr val="000000"/>
                </a:solidFill>
                <a:latin typeface="Arial" panose="020B0604020202020204" pitchFamily="34" charset="0"/>
                <a:cs typeface="Arial Unicode MS" charset="0"/>
              </a:defRPr>
            </a:lvl3pPr>
            <a:lvl4pPr>
              <a:tabLst>
                <a:tab pos="723900" algn="l"/>
                <a:tab pos="1447800" algn="l"/>
                <a:tab pos="2171700" algn="l"/>
                <a:tab pos="2895600" algn="l"/>
              </a:tabLst>
              <a:defRPr>
                <a:solidFill>
                  <a:srgbClr val="000000"/>
                </a:solidFill>
                <a:latin typeface="Arial" panose="020B0604020202020204" pitchFamily="34" charset="0"/>
                <a:cs typeface="Arial Unicode MS" charset="0"/>
              </a:defRPr>
            </a:lvl4pPr>
            <a:lvl5pPr>
              <a:tabLst>
                <a:tab pos="723900" algn="l"/>
                <a:tab pos="1447800" algn="l"/>
                <a:tab pos="2171700" algn="l"/>
                <a:tab pos="2895600"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rgbClr val="000000"/>
                </a:solidFill>
                <a:latin typeface="Arial" panose="020B0604020202020204" pitchFamily="34" charset="0"/>
                <a:cs typeface="Arial Unicode MS" charset="0"/>
              </a:defRPr>
            </a:lvl9pPr>
          </a:lstStyle>
          <a:p>
            <a:fld id="{D2D3287C-6E6E-404B-8411-D6AE58F35948}" type="slidenum">
              <a:rPr lang="fi-FI" altLang="fi-FI" sz="1400">
                <a:solidFill>
                  <a:srgbClr val="FFFFFF"/>
                </a:solidFill>
                <a:cs typeface="+mn-ea" charset="0"/>
              </a:rPr>
              <a:pPr/>
              <a:t>9</a:t>
            </a:fld>
            <a:endParaRPr lang="fi-FI" altLang="fi-FI" sz="1400">
              <a:solidFill>
                <a:srgbClr val="FFFFFF"/>
              </a:solidFill>
              <a:cs typeface="+mn-ea" charset="0"/>
            </a:endParaRPr>
          </a:p>
        </p:txBody>
      </p:sp>
      <p:sp>
        <p:nvSpPr>
          <p:cNvPr id="34818" name="Rectangle 2">
            <a:extLst>
              <a:ext uri="{FF2B5EF4-FFF2-40B4-BE49-F238E27FC236}">
                <a16:creationId xmlns:a16="http://schemas.microsoft.com/office/drawing/2014/main" id="{308633EF-486A-4892-9153-04816A6801AE}"/>
              </a:ext>
            </a:extLst>
          </p:cNvPr>
          <p:cNvSpPr txBox="1">
            <a:spLocks noGrp="1" noRot="1" noChangeAspect="1" noChangeArrowheads="1"/>
          </p:cNvSpPr>
          <p:nvPr>
            <p:ph type="sldImg"/>
          </p:nvPr>
        </p:nvSpPr>
        <p:spPr bwMode="auto">
          <a:xfrm>
            <a:off x="1106488" y="812800"/>
            <a:ext cx="5345112"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9" name="Rectangle 3">
            <a:extLst>
              <a:ext uri="{FF2B5EF4-FFF2-40B4-BE49-F238E27FC236}">
                <a16:creationId xmlns:a16="http://schemas.microsoft.com/office/drawing/2014/main" id="{16BF3D73-12EC-4D6E-A6E9-F71295454B2C}"/>
              </a:ext>
            </a:extLst>
          </p:cNvPr>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marL="215900" indent="-214313" eaLnBrk="1">
              <a:spcBef>
                <a:spcPct val="0"/>
              </a:spcBef>
              <a:tabLst>
                <a:tab pos="723900" algn="l"/>
                <a:tab pos="1447800" algn="l"/>
                <a:tab pos="2171700" algn="l"/>
                <a:tab pos="2895600" algn="l"/>
                <a:tab pos="3619500" algn="l"/>
                <a:tab pos="4343400" algn="l"/>
                <a:tab pos="5067300" algn="l"/>
                <a:tab pos="5791200" algn="l"/>
              </a:tabLst>
            </a:pPr>
            <a:endParaRPr lang="fi-FI" altLang="fi-FI" sz="2000">
              <a:latin typeface="Arial" panose="020B0604020202020204" pitchFamily="34" charset="0"/>
              <a:cs typeface="Arial Unicode M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D2E439-08C2-42F9-8452-CDC7310A2F24}"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Footer Placeholder 8"/>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08967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89883-5BD5-48E7-BF71-DFE4F860A45B}"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766534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96409-2091-46A6-8D15-A736C07A9863}"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085289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Mukautettu asette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D3116E6-0F87-4331-905A-327B680804A5}"/>
              </a:ext>
            </a:extLst>
          </p:cNvPr>
          <p:cNvSpPr>
            <a:spLocks noGrp="1"/>
          </p:cNvSpPr>
          <p:nvPr>
            <p:ph type="title"/>
          </p:nvPr>
        </p:nvSpPr>
        <p:spPr>
          <a:xfrm>
            <a:off x="652463" y="620713"/>
            <a:ext cx="7670800" cy="925512"/>
          </a:xfrm>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2433B3C1-7CF3-4E01-9FEB-374FA9A1C04F}"/>
              </a:ext>
            </a:extLst>
          </p:cNvPr>
          <p:cNvSpPr>
            <a:spLocks noGrp="1"/>
          </p:cNvSpPr>
          <p:nvPr>
            <p:ph type="dt" idx="10"/>
          </p:nvPr>
        </p:nvSpPr>
        <p:spPr>
          <a:xfrm>
            <a:off x="488950" y="5732463"/>
            <a:ext cx="2127250" cy="469900"/>
          </a:xfrm>
        </p:spPr>
        <p:txBody>
          <a:bodyPr/>
          <a:lstStyle>
            <a:lvl1pPr>
              <a:defRPr/>
            </a:lvl1pPr>
          </a:lstStyle>
          <a:p>
            <a:endParaRPr lang="fi-FI" altLang="fi-FI"/>
          </a:p>
        </p:txBody>
      </p:sp>
      <p:sp>
        <p:nvSpPr>
          <p:cNvPr id="4" name="Alatunnisteen paikkamerkki 3">
            <a:extLst>
              <a:ext uri="{FF2B5EF4-FFF2-40B4-BE49-F238E27FC236}">
                <a16:creationId xmlns:a16="http://schemas.microsoft.com/office/drawing/2014/main" id="{80F80AB0-73E0-476C-85C7-2F98EFE6914C}"/>
              </a:ext>
            </a:extLst>
          </p:cNvPr>
          <p:cNvSpPr>
            <a:spLocks noGrp="1"/>
          </p:cNvSpPr>
          <p:nvPr>
            <p:ph type="ftr" idx="11"/>
          </p:nvPr>
        </p:nvSpPr>
        <p:spPr>
          <a:xfrm>
            <a:off x="2963863" y="5757863"/>
            <a:ext cx="2895600" cy="469900"/>
          </a:xfrm>
        </p:spPr>
        <p:txBody>
          <a:bodyPr/>
          <a:lstStyle>
            <a:lvl1pPr>
              <a:defRPr/>
            </a:lvl1pPr>
          </a:lstStyle>
          <a:p>
            <a:endParaRPr lang="fi-FI" altLang="fi-FI"/>
          </a:p>
        </p:txBody>
      </p:sp>
      <p:sp>
        <p:nvSpPr>
          <p:cNvPr id="5" name="Dian numeron paikkamerkki 4">
            <a:extLst>
              <a:ext uri="{FF2B5EF4-FFF2-40B4-BE49-F238E27FC236}">
                <a16:creationId xmlns:a16="http://schemas.microsoft.com/office/drawing/2014/main" id="{9F8F0876-5199-41FE-9617-C5BC0D0FBB44}"/>
              </a:ext>
            </a:extLst>
          </p:cNvPr>
          <p:cNvSpPr>
            <a:spLocks noGrp="1"/>
          </p:cNvSpPr>
          <p:nvPr>
            <p:ph type="sldNum" idx="12"/>
          </p:nvPr>
        </p:nvSpPr>
        <p:spPr>
          <a:xfrm>
            <a:off x="6196013" y="5757863"/>
            <a:ext cx="2127250" cy="469900"/>
          </a:xfrm>
        </p:spPr>
        <p:txBody>
          <a:bodyPr/>
          <a:lstStyle>
            <a:lvl1pPr>
              <a:defRPr/>
            </a:lvl1pPr>
          </a:lstStyle>
          <a:p>
            <a:fld id="{E83C8AEE-1DB9-4B35-AD39-1A6F018BA8E5}" type="slidenum">
              <a:rPr lang="fi-FI" altLang="fi-FI"/>
              <a:pPr/>
              <a:t>‹#›</a:t>
            </a:fld>
            <a:endParaRPr lang="fi-FI" altLang="fi-FI"/>
          </a:p>
        </p:txBody>
      </p:sp>
    </p:spTree>
    <p:extLst>
      <p:ext uri="{BB962C8B-B14F-4D97-AF65-F5344CB8AC3E}">
        <p14:creationId xmlns:p14="http://schemas.microsoft.com/office/powerpoint/2010/main" val="22925376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048E112-7C6B-4B48-A685-0B12CEC61667}"/>
              </a:ext>
            </a:extLst>
          </p:cNvPr>
          <p:cNvSpPr>
            <a:spLocks noGrp="1"/>
          </p:cNvSpPr>
          <p:nvPr>
            <p:ph type="ctrTitle"/>
          </p:nvPr>
        </p:nvSpPr>
        <p:spPr>
          <a:xfrm>
            <a:off x="1143000" y="1122363"/>
            <a:ext cx="6858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0147A8E8-DA83-467C-8370-A48E465FFEB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74BB754-C1C6-481D-957D-33701F10F34D}"/>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52D4DE41-A6EB-41A6-8F0A-1320307F115C}"/>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879D3269-602E-4119-B82C-CA4A6CC94B50}"/>
              </a:ext>
            </a:extLst>
          </p:cNvPr>
          <p:cNvSpPr>
            <a:spLocks noGrp="1"/>
          </p:cNvSpPr>
          <p:nvPr>
            <p:ph type="sldNum" idx="12"/>
          </p:nvPr>
        </p:nvSpPr>
        <p:spPr/>
        <p:txBody>
          <a:bodyPr/>
          <a:lstStyle>
            <a:lvl1pPr>
              <a:defRPr/>
            </a:lvl1pPr>
          </a:lstStyle>
          <a:p>
            <a:fld id="{58381613-4A9E-47FE-A1EF-0E7426910902}" type="slidenum">
              <a:rPr lang="fi-FI" altLang="fi-FI"/>
              <a:pPr/>
              <a:t>‹#›</a:t>
            </a:fld>
            <a:endParaRPr lang="fi-FI" altLang="fi-FI"/>
          </a:p>
        </p:txBody>
      </p:sp>
    </p:spTree>
    <p:extLst>
      <p:ext uri="{BB962C8B-B14F-4D97-AF65-F5344CB8AC3E}">
        <p14:creationId xmlns:p14="http://schemas.microsoft.com/office/powerpoint/2010/main" val="6028384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EA2135-2628-4A33-BC45-3B9FBC4BFF7B}"/>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714EB6EA-2476-4D5C-A4A6-D708BE1C0BD2}"/>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4D115185-98AD-44CF-87E9-1B6469419FE0}"/>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0BCA4CA2-2216-44A6-830C-8D1ACD3194DC}"/>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DFF39800-F092-4567-A3FD-365FBEF00E12}"/>
              </a:ext>
            </a:extLst>
          </p:cNvPr>
          <p:cNvSpPr>
            <a:spLocks noGrp="1"/>
          </p:cNvSpPr>
          <p:nvPr>
            <p:ph type="sldNum" idx="12"/>
          </p:nvPr>
        </p:nvSpPr>
        <p:spPr/>
        <p:txBody>
          <a:bodyPr/>
          <a:lstStyle>
            <a:lvl1pPr>
              <a:defRPr/>
            </a:lvl1pPr>
          </a:lstStyle>
          <a:p>
            <a:fld id="{1C893E54-FC1D-448E-BDB0-2BAE78B97062}" type="slidenum">
              <a:rPr lang="fi-FI" altLang="fi-FI"/>
              <a:pPr/>
              <a:t>‹#›</a:t>
            </a:fld>
            <a:endParaRPr lang="fi-FI" altLang="fi-FI"/>
          </a:p>
        </p:txBody>
      </p:sp>
    </p:spTree>
    <p:extLst>
      <p:ext uri="{BB962C8B-B14F-4D97-AF65-F5344CB8AC3E}">
        <p14:creationId xmlns:p14="http://schemas.microsoft.com/office/powerpoint/2010/main" val="9111178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538D480-8B7F-4BC6-8505-61D3C53DF0CA}"/>
              </a:ext>
            </a:extLst>
          </p:cNvPr>
          <p:cNvSpPr>
            <a:spLocks noGrp="1"/>
          </p:cNvSpPr>
          <p:nvPr>
            <p:ph type="title"/>
          </p:nvPr>
        </p:nvSpPr>
        <p:spPr>
          <a:xfrm>
            <a:off x="623888" y="1709738"/>
            <a:ext cx="78867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33081558-2A73-4565-A899-CB4B33CC878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152E41AA-1FB4-4B73-AF2F-77223560A5C7}"/>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1FED23EA-4A40-4D62-B8FA-4365A227C299}"/>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D7E0BC5A-0565-416C-AB33-BA511732F192}"/>
              </a:ext>
            </a:extLst>
          </p:cNvPr>
          <p:cNvSpPr>
            <a:spLocks noGrp="1"/>
          </p:cNvSpPr>
          <p:nvPr>
            <p:ph type="sldNum" idx="12"/>
          </p:nvPr>
        </p:nvSpPr>
        <p:spPr/>
        <p:txBody>
          <a:bodyPr/>
          <a:lstStyle>
            <a:lvl1pPr>
              <a:defRPr/>
            </a:lvl1pPr>
          </a:lstStyle>
          <a:p>
            <a:fld id="{5A01B4E3-FFB7-4CAD-96C7-FB9C2F7450D8}" type="slidenum">
              <a:rPr lang="fi-FI" altLang="fi-FI"/>
              <a:pPr/>
              <a:t>‹#›</a:t>
            </a:fld>
            <a:endParaRPr lang="fi-FI" altLang="fi-FI"/>
          </a:p>
        </p:txBody>
      </p:sp>
    </p:spTree>
    <p:extLst>
      <p:ext uri="{BB962C8B-B14F-4D97-AF65-F5344CB8AC3E}">
        <p14:creationId xmlns:p14="http://schemas.microsoft.com/office/powerpoint/2010/main" val="32302971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C0C86CB-70D1-4FC3-BAFB-6D07A3259ACC}"/>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C135CB41-E5CF-495B-825F-DA46AF777DF5}"/>
              </a:ext>
            </a:extLst>
          </p:cNvPr>
          <p:cNvSpPr>
            <a:spLocks noGrp="1"/>
          </p:cNvSpPr>
          <p:nvPr>
            <p:ph sz="half" idx="1"/>
          </p:nvPr>
        </p:nvSpPr>
        <p:spPr>
          <a:xfrm>
            <a:off x="457200" y="1600200"/>
            <a:ext cx="4037013" cy="45227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EA8AC642-4CA5-4AF6-A0E7-46FABA1AC736}"/>
              </a:ext>
            </a:extLst>
          </p:cNvPr>
          <p:cNvSpPr>
            <a:spLocks noGrp="1"/>
          </p:cNvSpPr>
          <p:nvPr>
            <p:ph sz="half" idx="2"/>
          </p:nvPr>
        </p:nvSpPr>
        <p:spPr>
          <a:xfrm>
            <a:off x="4646613" y="1600200"/>
            <a:ext cx="4037012" cy="45227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6708A55E-DBBF-4CCE-95D6-84848502BE6B}"/>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B96D7C14-2722-4AD0-B118-9DD8A4D04033}"/>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0B0F324E-498E-4769-A3C3-A4131A0F4604}"/>
              </a:ext>
            </a:extLst>
          </p:cNvPr>
          <p:cNvSpPr>
            <a:spLocks noGrp="1"/>
          </p:cNvSpPr>
          <p:nvPr>
            <p:ph type="sldNum" idx="12"/>
          </p:nvPr>
        </p:nvSpPr>
        <p:spPr/>
        <p:txBody>
          <a:bodyPr/>
          <a:lstStyle>
            <a:lvl1pPr>
              <a:defRPr/>
            </a:lvl1pPr>
          </a:lstStyle>
          <a:p>
            <a:fld id="{29DB0DF2-2D36-4341-8A5F-98B2F4BF19B3}" type="slidenum">
              <a:rPr lang="fi-FI" altLang="fi-FI"/>
              <a:pPr/>
              <a:t>‹#›</a:t>
            </a:fld>
            <a:endParaRPr lang="fi-FI" altLang="fi-FI"/>
          </a:p>
        </p:txBody>
      </p:sp>
    </p:spTree>
    <p:extLst>
      <p:ext uri="{BB962C8B-B14F-4D97-AF65-F5344CB8AC3E}">
        <p14:creationId xmlns:p14="http://schemas.microsoft.com/office/powerpoint/2010/main" val="17584588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5C52CC3-2282-4BF7-BB04-8AA20DA0DEC8}"/>
              </a:ext>
            </a:extLst>
          </p:cNvPr>
          <p:cNvSpPr>
            <a:spLocks noGrp="1"/>
          </p:cNvSpPr>
          <p:nvPr>
            <p:ph type="title"/>
          </p:nvPr>
        </p:nvSpPr>
        <p:spPr>
          <a:xfrm>
            <a:off x="630238" y="365125"/>
            <a:ext cx="78867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44DE1A32-FFB3-44A9-BA86-234DDD0B111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AE9EDB51-DAED-41A1-A16B-8055261985A3}"/>
              </a:ext>
            </a:extLst>
          </p:cNvPr>
          <p:cNvSpPr>
            <a:spLocks noGrp="1"/>
          </p:cNvSpPr>
          <p:nvPr>
            <p:ph sz="half" idx="2"/>
          </p:nvPr>
        </p:nvSpPr>
        <p:spPr>
          <a:xfrm>
            <a:off x="630238" y="2505075"/>
            <a:ext cx="386873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2396AE4F-48F5-4CB3-A850-DE9C8927008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BB19D2E1-078C-4EA6-B665-4999C0BAB370}"/>
              </a:ext>
            </a:extLst>
          </p:cNvPr>
          <p:cNvSpPr>
            <a:spLocks noGrp="1"/>
          </p:cNvSpPr>
          <p:nvPr>
            <p:ph sz="quarter" idx="4"/>
          </p:nvPr>
        </p:nvSpPr>
        <p:spPr>
          <a:xfrm>
            <a:off x="4629150" y="2505075"/>
            <a:ext cx="38877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FBA84C9F-5E83-4B03-A228-551C8BE18306}"/>
              </a:ext>
            </a:extLst>
          </p:cNvPr>
          <p:cNvSpPr>
            <a:spLocks noGrp="1"/>
          </p:cNvSpPr>
          <p:nvPr>
            <p:ph type="dt" idx="10"/>
          </p:nvPr>
        </p:nvSpPr>
        <p:spPr/>
        <p:txBody>
          <a:bodyPr/>
          <a:lstStyle>
            <a:lvl1pPr>
              <a:defRPr/>
            </a:lvl1pPr>
          </a:lstStyle>
          <a:p>
            <a:r>
              <a:rPr lang="fi-FI" altLang="fi-FI"/>
              <a:t>31.7.2018</a:t>
            </a:r>
          </a:p>
        </p:txBody>
      </p:sp>
      <p:sp>
        <p:nvSpPr>
          <p:cNvPr id="8" name="Alatunnisteen paikkamerkki 7">
            <a:extLst>
              <a:ext uri="{FF2B5EF4-FFF2-40B4-BE49-F238E27FC236}">
                <a16:creationId xmlns:a16="http://schemas.microsoft.com/office/drawing/2014/main" id="{6CE2504B-E04F-4C99-9534-79B34E4E3170}"/>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9" name="Dian numeron paikkamerkki 8">
            <a:extLst>
              <a:ext uri="{FF2B5EF4-FFF2-40B4-BE49-F238E27FC236}">
                <a16:creationId xmlns:a16="http://schemas.microsoft.com/office/drawing/2014/main" id="{D0096057-7A25-41E1-AD02-16DF015F8CAA}"/>
              </a:ext>
            </a:extLst>
          </p:cNvPr>
          <p:cNvSpPr>
            <a:spLocks noGrp="1"/>
          </p:cNvSpPr>
          <p:nvPr>
            <p:ph type="sldNum" idx="12"/>
          </p:nvPr>
        </p:nvSpPr>
        <p:spPr/>
        <p:txBody>
          <a:bodyPr/>
          <a:lstStyle>
            <a:lvl1pPr>
              <a:defRPr/>
            </a:lvl1pPr>
          </a:lstStyle>
          <a:p>
            <a:fld id="{4A338517-8AF2-40A1-9D77-D6695A02FC85}" type="slidenum">
              <a:rPr lang="fi-FI" altLang="fi-FI"/>
              <a:pPr/>
              <a:t>‹#›</a:t>
            </a:fld>
            <a:endParaRPr lang="fi-FI" altLang="fi-FI"/>
          </a:p>
        </p:txBody>
      </p:sp>
    </p:spTree>
    <p:extLst>
      <p:ext uri="{BB962C8B-B14F-4D97-AF65-F5344CB8AC3E}">
        <p14:creationId xmlns:p14="http://schemas.microsoft.com/office/powerpoint/2010/main" val="17262956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6FA106E-5D5F-4E8C-994A-67334D2B69DA}"/>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B0CDE1D6-AE58-43F6-812D-E6222CBBD859}"/>
              </a:ext>
            </a:extLst>
          </p:cNvPr>
          <p:cNvSpPr>
            <a:spLocks noGrp="1"/>
          </p:cNvSpPr>
          <p:nvPr>
            <p:ph type="dt" idx="10"/>
          </p:nvPr>
        </p:nvSpPr>
        <p:spPr/>
        <p:txBody>
          <a:bodyPr/>
          <a:lstStyle>
            <a:lvl1pPr>
              <a:defRPr/>
            </a:lvl1pPr>
          </a:lstStyle>
          <a:p>
            <a:r>
              <a:rPr lang="fi-FI" altLang="fi-FI"/>
              <a:t>31.7.2018</a:t>
            </a:r>
          </a:p>
        </p:txBody>
      </p:sp>
      <p:sp>
        <p:nvSpPr>
          <p:cNvPr id="4" name="Alatunnisteen paikkamerkki 3">
            <a:extLst>
              <a:ext uri="{FF2B5EF4-FFF2-40B4-BE49-F238E27FC236}">
                <a16:creationId xmlns:a16="http://schemas.microsoft.com/office/drawing/2014/main" id="{9CAEA57F-B767-4DF1-81DA-94A3F8B83CC1}"/>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5" name="Dian numeron paikkamerkki 4">
            <a:extLst>
              <a:ext uri="{FF2B5EF4-FFF2-40B4-BE49-F238E27FC236}">
                <a16:creationId xmlns:a16="http://schemas.microsoft.com/office/drawing/2014/main" id="{015A798D-3B99-4083-A348-0938865EB223}"/>
              </a:ext>
            </a:extLst>
          </p:cNvPr>
          <p:cNvSpPr>
            <a:spLocks noGrp="1"/>
          </p:cNvSpPr>
          <p:nvPr>
            <p:ph type="sldNum" idx="12"/>
          </p:nvPr>
        </p:nvSpPr>
        <p:spPr/>
        <p:txBody>
          <a:bodyPr/>
          <a:lstStyle>
            <a:lvl1pPr>
              <a:defRPr/>
            </a:lvl1pPr>
          </a:lstStyle>
          <a:p>
            <a:fld id="{B42A1578-F8A5-402F-9DE0-C63E3CB1033C}" type="slidenum">
              <a:rPr lang="fi-FI" altLang="fi-FI"/>
              <a:pPr/>
              <a:t>‹#›</a:t>
            </a:fld>
            <a:endParaRPr lang="fi-FI" altLang="fi-FI"/>
          </a:p>
        </p:txBody>
      </p:sp>
    </p:spTree>
    <p:extLst>
      <p:ext uri="{BB962C8B-B14F-4D97-AF65-F5344CB8AC3E}">
        <p14:creationId xmlns:p14="http://schemas.microsoft.com/office/powerpoint/2010/main" val="26746854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7D9660EC-BF95-4C88-83A1-E377D84F8BA1}"/>
              </a:ext>
            </a:extLst>
          </p:cNvPr>
          <p:cNvSpPr>
            <a:spLocks noGrp="1"/>
          </p:cNvSpPr>
          <p:nvPr>
            <p:ph type="dt" idx="10"/>
          </p:nvPr>
        </p:nvSpPr>
        <p:spPr/>
        <p:txBody>
          <a:bodyPr/>
          <a:lstStyle>
            <a:lvl1pPr>
              <a:defRPr/>
            </a:lvl1pPr>
          </a:lstStyle>
          <a:p>
            <a:r>
              <a:rPr lang="fi-FI" altLang="fi-FI"/>
              <a:t>31.7.2018</a:t>
            </a:r>
          </a:p>
        </p:txBody>
      </p:sp>
      <p:sp>
        <p:nvSpPr>
          <p:cNvPr id="3" name="Alatunnisteen paikkamerkki 2">
            <a:extLst>
              <a:ext uri="{FF2B5EF4-FFF2-40B4-BE49-F238E27FC236}">
                <a16:creationId xmlns:a16="http://schemas.microsoft.com/office/drawing/2014/main" id="{62B091D8-E62C-492F-9665-C81F4F6F3633}"/>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4" name="Dian numeron paikkamerkki 3">
            <a:extLst>
              <a:ext uri="{FF2B5EF4-FFF2-40B4-BE49-F238E27FC236}">
                <a16:creationId xmlns:a16="http://schemas.microsoft.com/office/drawing/2014/main" id="{8ECF0982-9E34-484A-BEE2-428579DB4533}"/>
              </a:ext>
            </a:extLst>
          </p:cNvPr>
          <p:cNvSpPr>
            <a:spLocks noGrp="1"/>
          </p:cNvSpPr>
          <p:nvPr>
            <p:ph type="sldNum" idx="12"/>
          </p:nvPr>
        </p:nvSpPr>
        <p:spPr/>
        <p:txBody>
          <a:bodyPr/>
          <a:lstStyle>
            <a:lvl1pPr>
              <a:defRPr/>
            </a:lvl1pPr>
          </a:lstStyle>
          <a:p>
            <a:fld id="{587133FA-8CF9-44EE-892A-EDF7470C244E}" type="slidenum">
              <a:rPr lang="fi-FI" altLang="fi-FI"/>
              <a:pPr/>
              <a:t>‹#›</a:t>
            </a:fld>
            <a:endParaRPr lang="fi-FI" altLang="fi-FI"/>
          </a:p>
        </p:txBody>
      </p:sp>
    </p:spTree>
    <p:extLst>
      <p:ext uri="{BB962C8B-B14F-4D97-AF65-F5344CB8AC3E}">
        <p14:creationId xmlns:p14="http://schemas.microsoft.com/office/powerpoint/2010/main" val="219513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701344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8B9FCF9-2D17-43A2-BF45-48BE6B7B4A02}"/>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A68ECE1A-CFFF-4413-8373-043C9AA9FFE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756B6385-A73C-4C68-9A78-0C1505F1A9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8705719E-1FFE-4E22-A921-B33BC7139C13}"/>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451B6E47-725E-4C3E-B4EA-D5CE4D783321}"/>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EB19595C-9F91-4CC2-A694-B37C8B8F1620}"/>
              </a:ext>
            </a:extLst>
          </p:cNvPr>
          <p:cNvSpPr>
            <a:spLocks noGrp="1"/>
          </p:cNvSpPr>
          <p:nvPr>
            <p:ph type="sldNum" idx="12"/>
          </p:nvPr>
        </p:nvSpPr>
        <p:spPr/>
        <p:txBody>
          <a:bodyPr/>
          <a:lstStyle>
            <a:lvl1pPr>
              <a:defRPr/>
            </a:lvl1pPr>
          </a:lstStyle>
          <a:p>
            <a:fld id="{80AB43A9-377E-421F-A964-54D5AB604811}" type="slidenum">
              <a:rPr lang="fi-FI" altLang="fi-FI"/>
              <a:pPr/>
              <a:t>‹#›</a:t>
            </a:fld>
            <a:endParaRPr lang="fi-FI" altLang="fi-FI"/>
          </a:p>
        </p:txBody>
      </p:sp>
    </p:spTree>
    <p:extLst>
      <p:ext uri="{BB962C8B-B14F-4D97-AF65-F5344CB8AC3E}">
        <p14:creationId xmlns:p14="http://schemas.microsoft.com/office/powerpoint/2010/main" val="10405180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D2225A-3073-449D-9EBF-A53C0417911A}"/>
              </a:ext>
            </a:extLst>
          </p:cNvPr>
          <p:cNvSpPr>
            <a:spLocks noGrp="1"/>
          </p:cNvSpPr>
          <p:nvPr>
            <p:ph type="title"/>
          </p:nvPr>
        </p:nvSpPr>
        <p:spPr>
          <a:xfrm>
            <a:off x="630238" y="457200"/>
            <a:ext cx="2949575"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37BD886-5123-4D25-80C2-A9CDFF5BC24D}"/>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69325C63-3352-474A-9B93-002BF4C9E79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AAD1CA1-E949-4BAD-887A-C7B1B304725F}"/>
              </a:ext>
            </a:extLst>
          </p:cNvPr>
          <p:cNvSpPr>
            <a:spLocks noGrp="1"/>
          </p:cNvSpPr>
          <p:nvPr>
            <p:ph type="dt" idx="10"/>
          </p:nvPr>
        </p:nvSpPr>
        <p:spPr/>
        <p:txBody>
          <a:bodyPr/>
          <a:lstStyle>
            <a:lvl1pPr>
              <a:defRPr/>
            </a:lvl1pPr>
          </a:lstStyle>
          <a:p>
            <a:r>
              <a:rPr lang="fi-FI" altLang="fi-FI"/>
              <a:t>31.7.2018</a:t>
            </a:r>
          </a:p>
        </p:txBody>
      </p:sp>
      <p:sp>
        <p:nvSpPr>
          <p:cNvPr id="6" name="Alatunnisteen paikkamerkki 5">
            <a:extLst>
              <a:ext uri="{FF2B5EF4-FFF2-40B4-BE49-F238E27FC236}">
                <a16:creationId xmlns:a16="http://schemas.microsoft.com/office/drawing/2014/main" id="{E665F8EB-6A9C-4621-AD98-1200AC25AA38}"/>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7" name="Dian numeron paikkamerkki 6">
            <a:extLst>
              <a:ext uri="{FF2B5EF4-FFF2-40B4-BE49-F238E27FC236}">
                <a16:creationId xmlns:a16="http://schemas.microsoft.com/office/drawing/2014/main" id="{96D4BA6D-D2A0-488E-946D-60EF592447E4}"/>
              </a:ext>
            </a:extLst>
          </p:cNvPr>
          <p:cNvSpPr>
            <a:spLocks noGrp="1"/>
          </p:cNvSpPr>
          <p:nvPr>
            <p:ph type="sldNum" idx="12"/>
          </p:nvPr>
        </p:nvSpPr>
        <p:spPr/>
        <p:txBody>
          <a:bodyPr/>
          <a:lstStyle>
            <a:lvl1pPr>
              <a:defRPr/>
            </a:lvl1pPr>
          </a:lstStyle>
          <a:p>
            <a:fld id="{7102FC5F-D927-480B-9389-B121B938E070}" type="slidenum">
              <a:rPr lang="fi-FI" altLang="fi-FI"/>
              <a:pPr/>
              <a:t>‹#›</a:t>
            </a:fld>
            <a:endParaRPr lang="fi-FI" altLang="fi-FI"/>
          </a:p>
        </p:txBody>
      </p:sp>
    </p:spTree>
    <p:extLst>
      <p:ext uri="{BB962C8B-B14F-4D97-AF65-F5344CB8AC3E}">
        <p14:creationId xmlns:p14="http://schemas.microsoft.com/office/powerpoint/2010/main" val="32941625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716464-15CA-4B65-A532-A614AE5A691B}"/>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58A90CCA-40CC-4C70-9092-9BB0BB7CC973}"/>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E344B932-54AD-469C-B458-17B7A6FBC20E}"/>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0A28CF55-F290-4F07-932B-06DDD2C97E0C}"/>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DF24DBCF-2E74-4F24-B1C6-BFD6F298F7F1}"/>
              </a:ext>
            </a:extLst>
          </p:cNvPr>
          <p:cNvSpPr>
            <a:spLocks noGrp="1"/>
          </p:cNvSpPr>
          <p:nvPr>
            <p:ph type="sldNum" idx="12"/>
          </p:nvPr>
        </p:nvSpPr>
        <p:spPr/>
        <p:txBody>
          <a:bodyPr/>
          <a:lstStyle>
            <a:lvl1pPr>
              <a:defRPr/>
            </a:lvl1pPr>
          </a:lstStyle>
          <a:p>
            <a:fld id="{DF4F1956-2197-4391-BC9C-6030A64514F7}" type="slidenum">
              <a:rPr lang="fi-FI" altLang="fi-FI"/>
              <a:pPr/>
              <a:t>‹#›</a:t>
            </a:fld>
            <a:endParaRPr lang="fi-FI" altLang="fi-FI"/>
          </a:p>
        </p:txBody>
      </p:sp>
    </p:spTree>
    <p:extLst>
      <p:ext uri="{BB962C8B-B14F-4D97-AF65-F5344CB8AC3E}">
        <p14:creationId xmlns:p14="http://schemas.microsoft.com/office/powerpoint/2010/main" val="36825671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F02F3C9-5992-4321-B5DB-A0711AAFD94E}"/>
              </a:ext>
            </a:extLst>
          </p:cNvPr>
          <p:cNvSpPr>
            <a:spLocks noGrp="1"/>
          </p:cNvSpPr>
          <p:nvPr>
            <p:ph type="title" orient="vert"/>
          </p:nvPr>
        </p:nvSpPr>
        <p:spPr>
          <a:xfrm>
            <a:off x="6627813" y="0"/>
            <a:ext cx="2055812" cy="612298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D3306261-131C-4398-AA48-DEE74003DE07}"/>
              </a:ext>
            </a:extLst>
          </p:cNvPr>
          <p:cNvSpPr>
            <a:spLocks noGrp="1"/>
          </p:cNvSpPr>
          <p:nvPr>
            <p:ph type="body" orient="vert" idx="1"/>
          </p:nvPr>
        </p:nvSpPr>
        <p:spPr>
          <a:xfrm>
            <a:off x="457200" y="0"/>
            <a:ext cx="6018213" cy="612298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A959C717-9EB7-40C0-8171-CF05CD7C210C}"/>
              </a:ext>
            </a:extLst>
          </p:cNvPr>
          <p:cNvSpPr>
            <a:spLocks noGrp="1"/>
          </p:cNvSpPr>
          <p:nvPr>
            <p:ph type="dt" idx="10"/>
          </p:nvPr>
        </p:nvSpPr>
        <p:spPr/>
        <p:txBody>
          <a:bodyPr/>
          <a:lstStyle>
            <a:lvl1pPr>
              <a:defRPr/>
            </a:lvl1pPr>
          </a:lstStyle>
          <a:p>
            <a:r>
              <a:rPr lang="fi-FI" altLang="fi-FI"/>
              <a:t>31.7.2018</a:t>
            </a:r>
          </a:p>
        </p:txBody>
      </p:sp>
      <p:sp>
        <p:nvSpPr>
          <p:cNvPr id="5" name="Alatunnisteen paikkamerkki 4">
            <a:extLst>
              <a:ext uri="{FF2B5EF4-FFF2-40B4-BE49-F238E27FC236}">
                <a16:creationId xmlns:a16="http://schemas.microsoft.com/office/drawing/2014/main" id="{46C3A558-C62E-4ECD-A7D9-33C822DB2F07}"/>
              </a:ext>
            </a:extLst>
          </p:cNvPr>
          <p:cNvSpPr>
            <a:spLocks noGrp="1"/>
          </p:cNvSpPr>
          <p:nvPr>
            <p:ph type="ftr" idx="11"/>
          </p:nvPr>
        </p:nvSpPr>
        <p:spPr/>
        <p:txBody>
          <a:bodyPr/>
          <a:lstStyle>
            <a:lvl1pPr>
              <a:defRPr/>
            </a:lvl1pPr>
          </a:lstStyle>
          <a:p>
            <a:r>
              <a:rPr lang="fi-FI" altLang="fi-FI"/>
              <a:t>12-13 November 2015, Kick-off Meeting, Helsinki</a:t>
            </a:r>
          </a:p>
        </p:txBody>
      </p:sp>
      <p:sp>
        <p:nvSpPr>
          <p:cNvPr id="6" name="Dian numeron paikkamerkki 5">
            <a:extLst>
              <a:ext uri="{FF2B5EF4-FFF2-40B4-BE49-F238E27FC236}">
                <a16:creationId xmlns:a16="http://schemas.microsoft.com/office/drawing/2014/main" id="{F0904BF7-B050-4273-BF6D-F5634F7649AA}"/>
              </a:ext>
            </a:extLst>
          </p:cNvPr>
          <p:cNvSpPr>
            <a:spLocks noGrp="1"/>
          </p:cNvSpPr>
          <p:nvPr>
            <p:ph type="sldNum" idx="12"/>
          </p:nvPr>
        </p:nvSpPr>
        <p:spPr/>
        <p:txBody>
          <a:bodyPr/>
          <a:lstStyle>
            <a:lvl1pPr>
              <a:defRPr/>
            </a:lvl1pPr>
          </a:lstStyle>
          <a:p>
            <a:fld id="{A98EBB54-09D0-4C2A-B3BD-FE61E7DA9E14}" type="slidenum">
              <a:rPr lang="fi-FI" altLang="fi-FI"/>
              <a:pPr/>
              <a:t>‹#›</a:t>
            </a:fld>
            <a:endParaRPr lang="fi-FI" altLang="fi-FI"/>
          </a:p>
        </p:txBody>
      </p:sp>
    </p:spTree>
    <p:extLst>
      <p:ext uri="{BB962C8B-B14F-4D97-AF65-F5344CB8AC3E}">
        <p14:creationId xmlns:p14="http://schemas.microsoft.com/office/powerpoint/2010/main" val="30009646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CD2E439-08C2-42F9-8452-CDC7310A2F24}"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Slide Number Placeholder 7"/>
          <p:cNvSpPr>
            <a:spLocks noGrp="1"/>
          </p:cNvSpPr>
          <p:nvPr>
            <p:ph type="sldNum"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Footer Placeholder 8"/>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8506449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6AF0418-05BE-4F6A-A9D4-7424FED8B4AE}"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974317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23F4E-65F0-4E55-B6BC-C70528340942}"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28994680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83F6B0-FFAA-4196-AA08-510641C3C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21886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67344-0D29-4FD8-BEC2-BD26F77E9176}"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700437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F45856-101D-4426-844F-8CEF9E0BDD7F}"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350344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523F4E-65F0-4E55-B6BC-C70528340942}"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318006160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95994-9F98-4113-9D76-26C4DA30C4B7}"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34222671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DBD8-4A86-40CC-B91B-7C059E741D0D}"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767471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E7B85-4DF0-4FE1-A16B-1E4A9B78DC70}"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7033355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89883-5BD5-48E7-BF71-DFE4F860A45B}"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8151004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C96409-2091-46A6-8D15-A736C07A9863}"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00689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83F6B0-FFAA-4196-AA08-510641C3C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1201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167344-0D29-4FD8-BEC2-BD26F77E9176}"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9" name="Slide Number Placeholder 8"/>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014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F45856-101D-4426-844F-8CEF9E0BDD7F}"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222513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395994-9F98-4113-9D76-26C4DA30C4B7}"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4" name="Slide Number Placeholder 3"/>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714765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BDBD8-4A86-40CC-B91B-7C059E741D0D}"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4838263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0E7B85-4DF0-4FE1-A16B-1E4A9B78DC70}"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Slide Number Placeholder 6"/>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Tree>
    <p:extLst>
      <p:ext uri="{BB962C8B-B14F-4D97-AF65-F5344CB8AC3E}">
        <p14:creationId xmlns:p14="http://schemas.microsoft.com/office/powerpoint/2010/main" val="1280214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210257340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Oval 1">
            <a:extLst>
              <a:ext uri="{FF2B5EF4-FFF2-40B4-BE49-F238E27FC236}">
                <a16:creationId xmlns:a16="http://schemas.microsoft.com/office/drawing/2014/main" id="{AFF436F4-4BB6-4E3A-B2ED-A310821A9F51}"/>
              </a:ext>
            </a:extLst>
          </p:cNvPr>
          <p:cNvSpPr>
            <a:spLocks noChangeArrowheads="1"/>
          </p:cNvSpPr>
          <p:nvPr/>
        </p:nvSpPr>
        <p:spPr bwMode="auto">
          <a:xfrm>
            <a:off x="8458200" y="6499225"/>
            <a:ext cx="84138"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2050" name="Oval 2">
            <a:extLst>
              <a:ext uri="{FF2B5EF4-FFF2-40B4-BE49-F238E27FC236}">
                <a16:creationId xmlns:a16="http://schemas.microsoft.com/office/drawing/2014/main" id="{11A24750-7EA2-45CD-A376-06228133E752}"/>
              </a:ext>
            </a:extLst>
          </p:cNvPr>
          <p:cNvSpPr>
            <a:spLocks noChangeArrowheads="1"/>
          </p:cNvSpPr>
          <p:nvPr/>
        </p:nvSpPr>
        <p:spPr bwMode="auto">
          <a:xfrm>
            <a:off x="569913" y="6499225"/>
            <a:ext cx="84137" cy="84138"/>
          </a:xfrm>
          <a:prstGeom prst="ellipse">
            <a:avLst/>
          </a:prstGeom>
          <a:solidFill>
            <a:srgbClr val="808080"/>
          </a:solidFill>
          <a:ln>
            <a:noFill/>
          </a:ln>
          <a:effectLst/>
          <a:extLs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2051" name="Rectangle 3">
            <a:extLst>
              <a:ext uri="{FF2B5EF4-FFF2-40B4-BE49-F238E27FC236}">
                <a16:creationId xmlns:a16="http://schemas.microsoft.com/office/drawing/2014/main" id="{5598BC16-6EFA-4A9D-B65A-BA194008FBDA}"/>
              </a:ext>
            </a:extLst>
          </p:cNvPr>
          <p:cNvSpPr>
            <a:spLocks noGrp="1" noChangeArrowheads="1"/>
          </p:cNvSpPr>
          <p:nvPr>
            <p:ph type="title"/>
          </p:nvPr>
        </p:nvSpPr>
        <p:spPr bwMode="auto">
          <a:xfrm>
            <a:off x="457200" y="0"/>
            <a:ext cx="8226425" cy="1597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otsikon tekstimuotoa napsauttamalla</a:t>
            </a:r>
          </a:p>
        </p:txBody>
      </p:sp>
      <p:sp>
        <p:nvSpPr>
          <p:cNvPr id="2052" name="Rectangle 4">
            <a:extLst>
              <a:ext uri="{FF2B5EF4-FFF2-40B4-BE49-F238E27FC236}">
                <a16:creationId xmlns:a16="http://schemas.microsoft.com/office/drawing/2014/main" id="{99B7D09D-CC16-4CEE-9BDB-217EA4F3FF40}"/>
              </a:ext>
            </a:extLst>
          </p:cNvPr>
          <p:cNvSpPr>
            <a:spLocks noGrp="1" noChangeArrowheads="1"/>
          </p:cNvSpPr>
          <p:nvPr>
            <p:ph type="body" idx="1"/>
          </p:nvPr>
        </p:nvSpPr>
        <p:spPr bwMode="auto">
          <a:xfrm>
            <a:off x="457200" y="1600200"/>
            <a:ext cx="8226425" cy="4522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fi-FI"/>
              <a:t>Muokkaa jäsennyksen tekstimuotoa napsauttamalla</a:t>
            </a:r>
          </a:p>
          <a:p>
            <a:pPr lvl="1"/>
            <a:r>
              <a:rPr lang="en-GB" altLang="fi-FI"/>
              <a:t>Toinen jäsennystaso</a:t>
            </a:r>
          </a:p>
          <a:p>
            <a:pPr lvl="2"/>
            <a:r>
              <a:rPr lang="en-GB" altLang="fi-FI"/>
              <a:t>Kolmas jäsennystaso</a:t>
            </a:r>
          </a:p>
          <a:p>
            <a:pPr lvl="3"/>
            <a:r>
              <a:rPr lang="en-GB" altLang="fi-FI"/>
              <a:t>Neljäs jäsennystaso</a:t>
            </a:r>
          </a:p>
          <a:p>
            <a:pPr lvl="4"/>
            <a:r>
              <a:rPr lang="en-GB" altLang="fi-FI"/>
              <a:t>Viides jäsennystaso</a:t>
            </a:r>
          </a:p>
          <a:p>
            <a:pPr lvl="4"/>
            <a:r>
              <a:rPr lang="en-GB" altLang="fi-FI"/>
              <a:t>Kuudes jäsennystaso</a:t>
            </a:r>
          </a:p>
          <a:p>
            <a:pPr lvl="4"/>
            <a:r>
              <a:rPr lang="en-GB" altLang="fi-FI"/>
              <a:t>Seitsemäs jäsennystaso</a:t>
            </a:r>
          </a:p>
          <a:p>
            <a:pPr lvl="4"/>
            <a:r>
              <a:rPr lang="en-GB" altLang="fi-FI"/>
              <a:t>Kahdeksas jäsennystaso</a:t>
            </a:r>
          </a:p>
          <a:p>
            <a:pPr lvl="4"/>
            <a:r>
              <a:rPr lang="en-GB" altLang="fi-FI"/>
              <a:t>Yhdeksäs jäsennystaso</a:t>
            </a:r>
          </a:p>
        </p:txBody>
      </p:sp>
      <p:sp>
        <p:nvSpPr>
          <p:cNvPr id="2053" name="Rectangle 5">
            <a:extLst>
              <a:ext uri="{FF2B5EF4-FFF2-40B4-BE49-F238E27FC236}">
                <a16:creationId xmlns:a16="http://schemas.microsoft.com/office/drawing/2014/main" id="{752CB469-2659-4416-9245-0DE96ED3D443}"/>
              </a:ext>
            </a:extLst>
          </p:cNvPr>
          <p:cNvSpPr>
            <a:spLocks noGrp="1" noChangeArrowheads="1"/>
          </p:cNvSpPr>
          <p:nvPr>
            <p:ph type="dt"/>
          </p:nvPr>
        </p:nvSpPr>
        <p:spPr bwMode="auto">
          <a:xfrm>
            <a:off x="6362700" y="6356350"/>
            <a:ext cx="2082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Lst>
              <a:defRPr>
                <a:solidFill>
                  <a:srgbClr val="000000"/>
                </a:solidFill>
                <a:latin typeface="+mj-lt"/>
              </a:defRPr>
            </a:lvl1pPr>
          </a:lstStyle>
          <a:p>
            <a:r>
              <a:rPr lang="fi-FI" altLang="fi-FI"/>
              <a:t>31.7.2018</a:t>
            </a:r>
          </a:p>
        </p:txBody>
      </p:sp>
      <p:sp>
        <p:nvSpPr>
          <p:cNvPr id="2054" name="Rectangle 6">
            <a:extLst>
              <a:ext uri="{FF2B5EF4-FFF2-40B4-BE49-F238E27FC236}">
                <a16:creationId xmlns:a16="http://schemas.microsoft.com/office/drawing/2014/main" id="{DE68E611-09A5-423F-8119-E44B86094122}"/>
              </a:ext>
            </a:extLst>
          </p:cNvPr>
          <p:cNvSpPr>
            <a:spLocks noGrp="1" noChangeArrowheads="1"/>
          </p:cNvSpPr>
          <p:nvPr>
            <p:ph type="ftr"/>
          </p:nvPr>
        </p:nvSpPr>
        <p:spPr bwMode="auto">
          <a:xfrm>
            <a:off x="658813" y="6356350"/>
            <a:ext cx="2844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tabLst>
                <a:tab pos="723900" algn="l"/>
                <a:tab pos="1447800" algn="l"/>
                <a:tab pos="2171700" algn="l"/>
              </a:tabLst>
              <a:defRPr>
                <a:solidFill>
                  <a:srgbClr val="000000"/>
                </a:solidFill>
                <a:latin typeface="+mj-lt"/>
              </a:defRPr>
            </a:lvl1pPr>
          </a:lstStyle>
          <a:p>
            <a:r>
              <a:rPr lang="fi-FI" altLang="fi-FI"/>
              <a:t>12-13 November 2015, Kick-off Meeting, Helsinki</a:t>
            </a:r>
          </a:p>
        </p:txBody>
      </p:sp>
      <p:sp>
        <p:nvSpPr>
          <p:cNvPr id="2055" name="Rectangle 7">
            <a:extLst>
              <a:ext uri="{FF2B5EF4-FFF2-40B4-BE49-F238E27FC236}">
                <a16:creationId xmlns:a16="http://schemas.microsoft.com/office/drawing/2014/main" id="{3C2A79E7-B4C6-4D9D-8FA6-58DD1FB7C469}"/>
              </a:ext>
            </a:extLst>
          </p:cNvPr>
          <p:cNvSpPr>
            <a:spLocks noGrp="1" noChangeArrowheads="1"/>
          </p:cNvSpPr>
          <p:nvPr>
            <p:ph type="sldNum"/>
          </p:nvPr>
        </p:nvSpPr>
        <p:spPr bwMode="auto">
          <a:xfrm>
            <a:off x="8543925" y="6356350"/>
            <a:ext cx="558800" cy="361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hangingPunct="1">
              <a:lnSpc>
                <a:spcPct val="100000"/>
              </a:lnSpc>
              <a:buClrTx/>
              <a:buFontTx/>
              <a:buNone/>
              <a:defRPr>
                <a:solidFill>
                  <a:srgbClr val="000000"/>
                </a:solidFill>
                <a:latin typeface="+mj-lt"/>
              </a:defRPr>
            </a:lvl1pPr>
          </a:lstStyle>
          <a:p>
            <a:fld id="{C075D17B-7DB0-474F-B3AF-704F041D23B5}" type="slidenum">
              <a:rPr lang="fi-FI" altLang="fi-FI"/>
              <a:pPr/>
              <a:t>‹#›</a:t>
            </a:fld>
            <a:endParaRPr lang="fi-FI" altLang="fi-FI"/>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p:txStyles>
    <p:titleStyle>
      <a:lvl1pPr algn="l" defTabSz="449263" rtl="0" fontAlgn="base">
        <a:lnSpc>
          <a:spcPts val="5775"/>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marL="742950" indent="-28575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2pPr>
      <a:lvl3pPr marL="1143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3pPr>
      <a:lvl4pPr marL="1600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4pPr>
      <a:lvl5pPr marL="20574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5pPr>
      <a:lvl6pPr marL="25146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6pPr>
      <a:lvl7pPr marL="29718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7pPr>
      <a:lvl8pPr marL="34290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8pPr>
      <a:lvl9pPr marL="3886200" indent="-228600" algn="l" defTabSz="449263" rtl="0" fontAlgn="base">
        <a:lnSpc>
          <a:spcPts val="5775"/>
        </a:lnSpc>
        <a:spcBef>
          <a:spcPct val="0"/>
        </a:spcBef>
        <a:spcAft>
          <a:spcPct val="0"/>
        </a:spcAft>
        <a:buClr>
          <a:srgbClr val="000000"/>
        </a:buClr>
        <a:buSzPct val="100000"/>
        <a:buFont typeface="Times New Roman" panose="02020603050405020304" pitchFamily="18" charset="0"/>
        <a:defRPr>
          <a:solidFill>
            <a:srgbClr val="000000"/>
          </a:solidFill>
          <a:latin typeface="Palatino Linotype" panose="02040502050505030304" pitchFamily="18" charset="0"/>
          <a:cs typeface="Arial Unicode MS" charset="0"/>
        </a:defRPr>
      </a:lvl9pPr>
    </p:titleStyle>
    <p:bodyStyle>
      <a:lvl1pPr marL="342900" indent="-342900" algn="l" defTabSz="449263" rtl="0" fontAlgn="base">
        <a:lnSpc>
          <a:spcPct val="93000"/>
        </a:lnSpc>
        <a:spcBef>
          <a:spcPct val="0"/>
        </a:spcBef>
        <a:spcAft>
          <a:spcPts val="1425"/>
        </a:spcAft>
        <a:buClr>
          <a:srgbClr val="000000"/>
        </a:buClr>
        <a:buSzPct val="100000"/>
        <a:buFont typeface="Times New Roman" panose="02020603050405020304" pitchFamily="18" charset="0"/>
        <a:defRPr sz="2400" kern="1200">
          <a:solidFill>
            <a:srgbClr val="808080"/>
          </a:solidFill>
          <a:latin typeface="+mn-lt"/>
          <a:ea typeface="+mn-ea"/>
          <a:cs typeface="+mn-cs"/>
        </a:defRPr>
      </a:lvl1pPr>
      <a:lvl2pPr marL="742950" indent="-285750" algn="l" defTabSz="449263" rtl="0" fontAlgn="base">
        <a:lnSpc>
          <a:spcPct val="93000"/>
        </a:lnSpc>
        <a:spcBef>
          <a:spcPct val="0"/>
        </a:spcBef>
        <a:spcAft>
          <a:spcPts val="1138"/>
        </a:spcAft>
        <a:buClr>
          <a:srgbClr val="000000"/>
        </a:buClr>
        <a:buSzPct val="100000"/>
        <a:buFont typeface="Times New Roman" panose="02020603050405020304" pitchFamily="18" charset="0"/>
        <a:defRPr sz="1600" kern="1200">
          <a:solidFill>
            <a:srgbClr val="808080"/>
          </a:solidFill>
          <a:latin typeface="+mn-lt"/>
          <a:ea typeface="+mn-ea"/>
          <a:cs typeface="+mn-cs"/>
        </a:defRPr>
      </a:lvl2pPr>
      <a:lvl3pPr marL="1143000" indent="-228600" algn="l" defTabSz="449263" rtl="0" fontAlgn="base">
        <a:lnSpc>
          <a:spcPct val="93000"/>
        </a:lnSpc>
        <a:spcBef>
          <a:spcPct val="0"/>
        </a:spcBef>
        <a:spcAft>
          <a:spcPts val="850"/>
        </a:spcAft>
        <a:buClr>
          <a:srgbClr val="000000"/>
        </a:buClr>
        <a:buSzPct val="100000"/>
        <a:buFont typeface="Times New Roman" panose="02020603050405020304" pitchFamily="18" charset="0"/>
        <a:defRPr sz="1600" kern="1200">
          <a:solidFill>
            <a:srgbClr val="808080"/>
          </a:solidFill>
          <a:latin typeface="+mn-lt"/>
          <a:ea typeface="+mn-ea"/>
          <a:cs typeface="+mn-cs"/>
        </a:defRPr>
      </a:lvl3pPr>
      <a:lvl4pPr marL="1600200" indent="-228600" algn="l" defTabSz="449263" rtl="0" fontAlgn="base">
        <a:lnSpc>
          <a:spcPct val="93000"/>
        </a:lnSpc>
        <a:spcBef>
          <a:spcPct val="0"/>
        </a:spcBef>
        <a:spcAft>
          <a:spcPts val="575"/>
        </a:spcAft>
        <a:buClr>
          <a:srgbClr val="000000"/>
        </a:buClr>
        <a:buSzPct val="100000"/>
        <a:buFont typeface="Times New Roman" panose="02020603050405020304" pitchFamily="18" charset="0"/>
        <a:defRPr sz="1600" kern="1200">
          <a:solidFill>
            <a:srgbClr val="808080"/>
          </a:solidFill>
          <a:latin typeface="+mn-lt"/>
          <a:ea typeface="+mn-ea"/>
          <a:cs typeface="+mn-cs"/>
        </a:defRPr>
      </a:lvl4pPr>
      <a:lvl5pPr marL="2057400" indent="-228600" algn="l" defTabSz="449263" rtl="0" fontAlgn="base">
        <a:lnSpc>
          <a:spcPct val="93000"/>
        </a:lnSpc>
        <a:spcBef>
          <a:spcPct val="0"/>
        </a:spcBef>
        <a:spcAft>
          <a:spcPts val="288"/>
        </a:spcAft>
        <a:buClr>
          <a:srgbClr val="000000"/>
        </a:buClr>
        <a:buSzPct val="100000"/>
        <a:buFont typeface="Times New Roman" panose="02020603050405020304" pitchFamily="18" charset="0"/>
        <a:defRPr sz="2000" kern="1200">
          <a:solidFill>
            <a:srgbClr val="80808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2E6316-4F39-4F60-96D1-410C3CF32F28}" type="datetime1">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2019-05-06</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1CB34B5-BABD-4CBA-A3BE-E56072ECBA8D}" type="slidenum">
              <a:rPr kumimoji="0" lang="lt-LT" sz="1200" b="0" i="0" u="none" strike="noStrike" kern="1200" cap="none" spc="0" normalizeH="0" baseline="0" noProof="0" smtClean="0">
                <a:ln>
                  <a:noFill/>
                </a:ln>
                <a:solidFill>
                  <a:prstClr val="black">
                    <a:lumMod val="65000"/>
                    <a:lumOff val="35000"/>
                  </a:prstClr>
                </a:solidFill>
                <a:effectLst/>
                <a:uLnTx/>
                <a:uFillTx/>
                <a:latin typeface="Century Gothic"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lt-LT" sz="1200" b="0" i="0" u="none" strike="noStrike" kern="1200" cap="none" spc="0" normalizeH="0" baseline="0" noProof="0">
              <a:ln>
                <a:noFill/>
              </a:ln>
              <a:solidFill>
                <a:prstClr val="black">
                  <a:lumMod val="65000"/>
                  <a:lumOff val="35000"/>
                </a:prstClr>
              </a:solidFill>
              <a:effectLst/>
              <a:uLnTx/>
              <a:uFillTx/>
              <a:latin typeface="Century Gothic" pitchFamily="34" charset="0"/>
              <a:ea typeface="+mn-ea"/>
              <a:cs typeface="+mn-cs"/>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Palatino Linotype"/>
              <a:ea typeface="+mn-ea"/>
              <a:cs typeface="+mn-cs"/>
            </a:endParaRPr>
          </a:p>
        </p:txBody>
      </p:sp>
    </p:spTree>
    <p:extLst>
      <p:ext uri="{BB962C8B-B14F-4D97-AF65-F5344CB8AC3E}">
        <p14:creationId xmlns:p14="http://schemas.microsoft.com/office/powerpoint/2010/main" val="3436239153"/>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hyperlink" Target="https://cpb-eu-w2.wpmucdn.com/blogs.lincoln.ac.uk/dist/5/1429/files/2013/07/The_Take_Part_framework2006.pdf"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hyperlink" Target="https://mesenaatti.me/" TargetMode="External"/><Relationship Id="rId2" Type="http://schemas.openxmlformats.org/officeDocument/2006/relationships/notesSlide" Target="../notesSlides/notesSlide22.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4.png"/><Relationship Id="rId4" Type="http://schemas.openxmlformats.org/officeDocument/2006/relationships/hyperlink" Target="https://www.vertaaensin.fi/blog/yrittajan-uudet-rahoitusmahdollisuudet-joukkorahoit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hyperlink" Target="https://www.kansalaisyhteiskunta.fi/tietopalvelu/aktiivinen_kansalaisuus/aiemmat_artikkelit/mita_tarkoitetaan_aktiivisella_kansalaisuudella"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336C118F-D375-4576-814B-708AE300262B}"/>
              </a:ext>
            </a:extLst>
          </p:cNvPr>
          <p:cNvSpPr txBox="1">
            <a:spLocks noChangeArrowheads="1"/>
          </p:cNvSpPr>
          <p:nvPr/>
        </p:nvSpPr>
        <p:spPr bwMode="auto">
          <a:xfrm>
            <a:off x="8543925" y="6356350"/>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C22DD92D-A802-44CC-9BC8-E55E69E90A94}" type="slidenum">
              <a:rPr lang="fi-FI" altLang="fi-FI">
                <a:latin typeface="Palatino Linotype" panose="02040502050505030304" pitchFamily="18" charset="0"/>
              </a:rPr>
              <a:pPr hangingPunct="1">
                <a:lnSpc>
                  <a:spcPct val="100000"/>
                </a:lnSpc>
                <a:buClrTx/>
                <a:buFontTx/>
                <a:buNone/>
              </a:pPr>
              <a:t>1</a:t>
            </a:fld>
            <a:endParaRPr lang="fi-FI" altLang="fi-FI" dirty="0">
              <a:latin typeface="Palatino Linotype" panose="02040502050505030304" pitchFamily="18" charset="0"/>
            </a:endParaRPr>
          </a:p>
        </p:txBody>
      </p:sp>
      <p:sp>
        <p:nvSpPr>
          <p:cNvPr id="6147" name="Rectangle 3">
            <a:extLst>
              <a:ext uri="{FF2B5EF4-FFF2-40B4-BE49-F238E27FC236}">
                <a16:creationId xmlns:a16="http://schemas.microsoft.com/office/drawing/2014/main" id="{8872A11A-E877-48A9-A6CC-B80FD534EF1E}"/>
              </a:ext>
            </a:extLst>
          </p:cNvPr>
          <p:cNvSpPr>
            <a:spLocks noChangeArrowheads="1"/>
          </p:cNvSpPr>
          <p:nvPr/>
        </p:nvSpPr>
        <p:spPr bwMode="auto">
          <a:xfrm>
            <a:off x="2019915" y="3573016"/>
            <a:ext cx="5158313" cy="18759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gn="ctr" hangingPunct="1">
              <a:lnSpc>
                <a:spcPct val="100000"/>
              </a:lnSpc>
              <a:buClrTx/>
              <a:buFontTx/>
              <a:buNone/>
            </a:pPr>
            <a:endParaRPr lang="fi-FI" altLang="fi-FI" sz="3600" b="1" dirty="0">
              <a:latin typeface="Calibri" panose="020F0502020204030204" pitchFamily="34" charset="0"/>
            </a:endParaRPr>
          </a:p>
          <a:p>
            <a:pPr algn="ctr" hangingPunct="1">
              <a:lnSpc>
                <a:spcPct val="100000"/>
              </a:lnSpc>
              <a:buClrTx/>
              <a:buFontTx/>
              <a:buNone/>
            </a:pPr>
            <a:r>
              <a:rPr lang="fi-FI" altLang="fi-FI" sz="4000" b="1" dirty="0">
                <a:solidFill>
                  <a:srgbClr val="2F5897"/>
                </a:solidFill>
                <a:latin typeface="Calibri" panose="020F0502020204030204" pitchFamily="34" charset="0"/>
                <a:cs typeface="+mn-cs"/>
              </a:rPr>
              <a:t>Moduuli 4</a:t>
            </a:r>
          </a:p>
          <a:p>
            <a:pPr algn="ctr" hangingPunct="1">
              <a:lnSpc>
                <a:spcPct val="100000"/>
              </a:lnSpc>
              <a:buClrTx/>
              <a:buFontTx/>
              <a:buNone/>
            </a:pPr>
            <a:r>
              <a:rPr lang="fi-FI" altLang="fi-FI" sz="4000" b="1" dirty="0">
                <a:solidFill>
                  <a:srgbClr val="2F5897"/>
                </a:solidFill>
                <a:latin typeface="Calibri" panose="020F0502020204030204" pitchFamily="34" charset="0"/>
                <a:cs typeface="+mn-cs"/>
              </a:rPr>
              <a:t>Aktiivinen kansalaisuus</a:t>
            </a:r>
          </a:p>
        </p:txBody>
      </p:sp>
      <p:pic>
        <p:nvPicPr>
          <p:cNvPr id="8" name="Picture 4">
            <a:extLst>
              <a:ext uri="{FF2B5EF4-FFF2-40B4-BE49-F238E27FC236}">
                <a16:creationId xmlns:a16="http://schemas.microsoft.com/office/drawing/2014/main" id="{E33D55D1-DA37-4D44-8EC5-1B280CA560A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04775"/>
            <a:ext cx="2938463" cy="8413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 name="Picture 5">
            <a:extLst>
              <a:ext uri="{FF2B5EF4-FFF2-40B4-BE49-F238E27FC236}">
                <a16:creationId xmlns:a16="http://schemas.microsoft.com/office/drawing/2014/main" id="{A0550C35-DDCF-464D-8935-6073F89D87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1153" y="128181"/>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 name="Rectangle 1">
            <a:extLst>
              <a:ext uri="{FF2B5EF4-FFF2-40B4-BE49-F238E27FC236}">
                <a16:creationId xmlns:a16="http://schemas.microsoft.com/office/drawing/2014/main" id="{3B089403-3307-4D5A-9B0A-0C3E8A014E0D}"/>
              </a:ext>
            </a:extLst>
          </p:cNvPr>
          <p:cNvSpPr txBox="1">
            <a:spLocks noChangeArrowheads="1"/>
          </p:cNvSpPr>
          <p:nvPr/>
        </p:nvSpPr>
        <p:spPr bwMode="auto">
          <a:xfrm>
            <a:off x="685799" y="1052736"/>
            <a:ext cx="7772400" cy="23762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kern="1200">
                <a:solidFill>
                  <a:srgbClr val="000000"/>
                </a:solidFill>
                <a:latin typeface="+mj-lt"/>
                <a:ea typeface="+mj-ea"/>
                <a:cs typeface="+mj-cs"/>
              </a:defRPr>
            </a:lvl1pPr>
            <a:lvl2pPr marL="742950" indent="-28575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2pPr>
            <a:lvl3pPr marL="1143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3pPr>
            <a:lvl4pPr marL="1600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4pPr>
            <a:lvl5pPr marL="20574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anose="02020603050405020304" pitchFamily="18" charset="0"/>
              <a:defRPr sz="4000">
                <a:solidFill>
                  <a:srgbClr val="000000"/>
                </a:solidFill>
                <a:latin typeface="Arial" panose="020B0604020202020204" pitchFamily="34" charset="0"/>
                <a:cs typeface="Arial Unicode MS" charset="0"/>
              </a:defRPr>
            </a:lvl9pPr>
          </a:lstStyle>
          <a:p>
            <a:pPr>
              <a:lnSpc>
                <a:spcPct val="100000"/>
              </a:lnSpc>
              <a:tabLst>
                <a:tab pos="723900" algn="l"/>
                <a:tab pos="1447800" algn="l"/>
                <a:tab pos="2171700" algn="l"/>
                <a:tab pos="2895600" algn="l"/>
                <a:tab pos="3619500" algn="l"/>
                <a:tab pos="4343400" algn="l"/>
                <a:tab pos="5067300" algn="l"/>
                <a:tab pos="5791200" algn="l"/>
                <a:tab pos="6515100" algn="l"/>
                <a:tab pos="7239000" algn="l"/>
              </a:tabLst>
            </a:pPr>
            <a:r>
              <a:rPr lang="fi-FI" altLang="fi-FI" sz="4800" dirty="0">
                <a:solidFill>
                  <a:srgbClr val="2F5897"/>
                </a:solidFill>
                <a:latin typeface="Calibri" panose="020F0502020204030204" pitchFamily="34" charset="0"/>
              </a:rPr>
              <a:t>Vapaaehtoiset seniorit maahanmuuttajien kotoutumisen tukena</a:t>
            </a:r>
            <a:endParaRPr lang="lt-LT" altLang="fi-FI" sz="4800" dirty="0">
              <a:solidFill>
                <a:srgbClr val="2F5897"/>
              </a:solidFill>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a:extLst>
              <a:ext uri="{FF2B5EF4-FFF2-40B4-BE49-F238E27FC236}">
                <a16:creationId xmlns:a16="http://schemas.microsoft.com/office/drawing/2014/main" id="{600D23EC-5386-407C-B81D-E8F996D0B1F8}"/>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7895D2CB-FA48-42A1-8516-4D3AFEC0CB3C}" type="slidenum">
              <a:rPr lang="fi-FI" altLang="fi-FI">
                <a:latin typeface="Palatino Linotype" panose="02040502050505030304" pitchFamily="18" charset="0"/>
              </a:rPr>
              <a:pPr hangingPunct="1">
                <a:lnSpc>
                  <a:spcPct val="100000"/>
                </a:lnSpc>
              </a:pPr>
              <a:t>10</a:t>
            </a:fld>
            <a:endParaRPr lang="fi-FI" altLang="fi-FI">
              <a:latin typeface="Palatino Linotype" panose="02040502050505030304" pitchFamily="18" charset="0"/>
            </a:endParaRPr>
          </a:p>
        </p:txBody>
      </p:sp>
      <p:sp>
        <p:nvSpPr>
          <p:cNvPr id="13314" name="Rectangle 2">
            <a:extLst>
              <a:ext uri="{FF2B5EF4-FFF2-40B4-BE49-F238E27FC236}">
                <a16:creationId xmlns:a16="http://schemas.microsoft.com/office/drawing/2014/main" id="{5D827B0D-9EFB-4CF6-AD29-EFFC36F21768}"/>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dirty="0"/>
              <a:t>Aktiivinen kansalaisuus on:</a:t>
            </a:r>
          </a:p>
          <a:p>
            <a:pPr hangingPunct="1">
              <a:lnSpc>
                <a:spcPct val="100000"/>
              </a:lnSpc>
            </a:pPr>
            <a:r>
              <a:rPr lang="fi-FI" altLang="fi-FI" sz="2400" dirty="0"/>
              <a:t>-vaikuttamista ja toimimista yhteiseksi hyväksi sekä</a:t>
            </a:r>
          </a:p>
          <a:p>
            <a:pPr hangingPunct="1">
              <a:lnSpc>
                <a:spcPct val="100000"/>
              </a:lnSpc>
            </a:pPr>
            <a:r>
              <a:rPr lang="fi-FI" altLang="fi-FI" sz="2400" dirty="0"/>
              <a:t>vastuun ottamista yhteisistä asioista ja osallistumista niiden hoitamiseen.</a:t>
            </a:r>
          </a:p>
          <a:p>
            <a:pPr hangingPunct="1">
              <a:lnSpc>
                <a:spcPct val="100000"/>
              </a:lnSpc>
            </a:pPr>
            <a:r>
              <a:rPr lang="fi-FI" altLang="fi-FI" sz="2400" dirty="0"/>
              <a:t>-Käytännössä aktiivinen kansalaisuus voi olla niin yksinkertaista kuin naapurin auttaminen. Toisaalta se voi olla niin haastavaa kuin suuren kampanjan organisointi. Se voi tarkoittaa esimerkiksi ympäristöasioiden ajamista, globalisaation vastustamista ja lähiökirjaston puolustamista, toisaalta aktiivista kansalaisuutta voi ilmentää myös työttömien järjestötoiminta, perinteinen rauhantyö tai ihmisoikeusaktivismi.</a:t>
            </a:r>
          </a:p>
          <a:p>
            <a:pPr hangingPunct="1">
              <a:lnSpc>
                <a:spcPct val="100000"/>
              </a:lnSpc>
            </a:pPr>
            <a:endParaRPr lang="fi-FI" altLang="fi-FI" sz="2400" dirty="0"/>
          </a:p>
          <a:p>
            <a:pPr hangingPunct="1">
              <a:lnSpc>
                <a:spcPct val="100000"/>
              </a:lnSpc>
            </a:pPr>
            <a:endParaRPr lang="fi-FI" altLang="fi-FI" sz="2400" dirty="0"/>
          </a:p>
        </p:txBody>
      </p:sp>
      <p:sp>
        <p:nvSpPr>
          <p:cNvPr id="13315" name="Rectangle 3">
            <a:extLst>
              <a:ext uri="{FF2B5EF4-FFF2-40B4-BE49-F238E27FC236}">
                <a16:creationId xmlns:a16="http://schemas.microsoft.com/office/drawing/2014/main" id="{8FE1A764-0DC8-4D53-B8EE-76F1E79E55EE}"/>
              </a:ext>
            </a:extLst>
          </p:cNvPr>
          <p:cNvSpPr>
            <a:spLocks noChangeArrowheads="1"/>
          </p:cNvSpPr>
          <p:nvPr/>
        </p:nvSpPr>
        <p:spPr bwMode="auto">
          <a:xfrm>
            <a:off x="4716463" y="647319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3316" name="Rectangle 4">
            <a:extLst>
              <a:ext uri="{FF2B5EF4-FFF2-40B4-BE49-F238E27FC236}">
                <a16:creationId xmlns:a16="http://schemas.microsoft.com/office/drawing/2014/main" id="{46E62606-F7B9-473C-85AD-5B8927072366}"/>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tarkoitetaan aktiivisella kansalaisuudella? 2</a:t>
            </a:r>
          </a:p>
        </p:txBody>
      </p:sp>
      <p:pic>
        <p:nvPicPr>
          <p:cNvPr id="13317" name="Picture 5">
            <a:extLst>
              <a:ext uri="{FF2B5EF4-FFF2-40B4-BE49-F238E27FC236}">
                <a16:creationId xmlns:a16="http://schemas.microsoft.com/office/drawing/2014/main" id="{58839553-C94F-4C67-9648-E5FDAE25E6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3318" name="Picture 6">
            <a:extLst>
              <a:ext uri="{FF2B5EF4-FFF2-40B4-BE49-F238E27FC236}">
                <a16:creationId xmlns:a16="http://schemas.microsoft.com/office/drawing/2014/main" id="{19AE2B71-24B0-4822-96F1-9AEBD2CAFA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a:extLst>
              <a:ext uri="{FF2B5EF4-FFF2-40B4-BE49-F238E27FC236}">
                <a16:creationId xmlns:a16="http://schemas.microsoft.com/office/drawing/2014/main" id="{C2C98B40-C766-40B7-9325-8BBB542122E8}"/>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29D467AF-11E9-40EE-A3AA-240D21D6CDEA}" type="slidenum">
              <a:rPr lang="fi-FI" altLang="fi-FI">
                <a:latin typeface="Palatino Linotype" panose="02040502050505030304" pitchFamily="18" charset="0"/>
              </a:rPr>
              <a:pPr hangingPunct="1">
                <a:lnSpc>
                  <a:spcPct val="100000"/>
                </a:lnSpc>
              </a:pPr>
              <a:t>11</a:t>
            </a:fld>
            <a:endParaRPr lang="fi-FI" altLang="fi-FI">
              <a:latin typeface="Palatino Linotype" panose="02040502050505030304" pitchFamily="18" charset="0"/>
            </a:endParaRPr>
          </a:p>
        </p:txBody>
      </p:sp>
      <p:sp>
        <p:nvSpPr>
          <p:cNvPr id="14338" name="Rectangle 2">
            <a:extLst>
              <a:ext uri="{FF2B5EF4-FFF2-40B4-BE49-F238E27FC236}">
                <a16:creationId xmlns:a16="http://schemas.microsoft.com/office/drawing/2014/main" id="{EEB612A3-393E-49D8-9F20-666D2AD1F2BD}"/>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dirty="0"/>
              <a:t>Aktiivisen kansalaisen vastakohta ei ole passiivinen kansalainen, vaan pikemminkin kansalainen, joka ei ole sitoutunut mihinkään, ei koe osallisuutta mihinkään yhteisöön. Hyvä esimerkki tällaisesta kansalaisesta on  kuvitteellinen EVVK-poika: </a:t>
            </a:r>
          </a:p>
          <a:p>
            <a:pPr hangingPunct="1">
              <a:lnSpc>
                <a:spcPct val="100000"/>
              </a:lnSpc>
            </a:pPr>
            <a:r>
              <a:rPr lang="fi-FI" altLang="fi-FI" sz="2000" i="1" dirty="0"/>
              <a:t>“Humalainen isä opetti pojan vihaamaan poliitikkoja. Yhteisöllisyydestä on kokemusta vain puolikriminaaleissa jengeissä. Yksikään seura, kerho tai yhdistys ei toimi lähipiirissä. Koulu ei onnistunut antamaan perustietojakaan siitä, miten yhdistys, kunta, valtio tai EU-toimivat. Paljonko auttaa, jos onnistumme </a:t>
            </a:r>
            <a:r>
              <a:rPr lang="fi-FI" altLang="fi-FI" sz="2000" i="1" dirty="0" err="1"/>
              <a:t>jippoilemaan</a:t>
            </a:r>
            <a:r>
              <a:rPr lang="fi-FI" altLang="fi-FI" sz="2000" i="1" dirty="0"/>
              <a:t> pojan vaaliuurnille? Äänestämään asiasta, josta hänellä ei ole edes alustavia perustietoja?“</a:t>
            </a:r>
          </a:p>
          <a:p>
            <a:pPr hangingPunct="1">
              <a:lnSpc>
                <a:spcPct val="100000"/>
              </a:lnSpc>
            </a:pPr>
            <a:endParaRPr lang="fi-FI" altLang="fi-FI" sz="2400" dirty="0"/>
          </a:p>
          <a:p>
            <a:pPr hangingPunct="1">
              <a:lnSpc>
                <a:spcPct val="100000"/>
              </a:lnSpc>
            </a:pPr>
            <a:endParaRPr lang="fi-FI" altLang="fi-FI" sz="2400" dirty="0"/>
          </a:p>
        </p:txBody>
      </p:sp>
      <p:sp>
        <p:nvSpPr>
          <p:cNvPr id="14339" name="Rectangle 3">
            <a:extLst>
              <a:ext uri="{FF2B5EF4-FFF2-40B4-BE49-F238E27FC236}">
                <a16:creationId xmlns:a16="http://schemas.microsoft.com/office/drawing/2014/main" id="{E5DC11DA-A06A-42FF-BE27-C0B3C78A56A3}"/>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4340" name="Rectangle 4">
            <a:extLst>
              <a:ext uri="{FF2B5EF4-FFF2-40B4-BE49-F238E27FC236}">
                <a16:creationId xmlns:a16="http://schemas.microsoft.com/office/drawing/2014/main" id="{5B266CE4-2283-4FF8-B1C5-B07351BB9596}"/>
              </a:ext>
            </a:extLst>
          </p:cNvPr>
          <p:cNvSpPr>
            <a:spLocks noChangeArrowheads="1"/>
          </p:cNvSpPr>
          <p:nvPr/>
        </p:nvSpPr>
        <p:spPr bwMode="auto">
          <a:xfrm>
            <a:off x="1773238" y="227013"/>
            <a:ext cx="72723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Aktiivinen vs passiivinen kansalainen</a:t>
            </a:r>
          </a:p>
        </p:txBody>
      </p:sp>
      <p:pic>
        <p:nvPicPr>
          <p:cNvPr id="14341" name="Picture 5">
            <a:extLst>
              <a:ext uri="{FF2B5EF4-FFF2-40B4-BE49-F238E27FC236}">
                <a16:creationId xmlns:a16="http://schemas.microsoft.com/office/drawing/2014/main" id="{4E5C4A2D-8218-492A-A21D-29E85C7307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2" name="Picture 6">
            <a:extLst>
              <a:ext uri="{FF2B5EF4-FFF2-40B4-BE49-F238E27FC236}">
                <a16:creationId xmlns:a16="http://schemas.microsoft.com/office/drawing/2014/main" id="{287CBB43-88D8-404A-88DE-DAEB5C80485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a:extLst>
              <a:ext uri="{FF2B5EF4-FFF2-40B4-BE49-F238E27FC236}">
                <a16:creationId xmlns:a16="http://schemas.microsoft.com/office/drawing/2014/main" id="{1C723435-FC54-4A73-94C6-2C56D87D0572}"/>
              </a:ext>
            </a:extLst>
          </p:cNvPr>
          <p:cNvSpPr>
            <a:spLocks noChangeArrowheads="1"/>
          </p:cNvSpPr>
          <p:nvPr/>
        </p:nvSpPr>
        <p:spPr bwMode="auto">
          <a:xfrm>
            <a:off x="4416425" y="644937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2F6FDA23-7BAB-4AB6-8F80-ED9BEFB97E16}" type="slidenum">
              <a:rPr lang="fi-FI" altLang="fi-FI">
                <a:latin typeface="Palatino Linotype" panose="02040502050505030304" pitchFamily="18" charset="0"/>
              </a:rPr>
              <a:pPr hangingPunct="1">
                <a:lnSpc>
                  <a:spcPct val="100000"/>
                </a:lnSpc>
              </a:pPr>
              <a:t>12</a:t>
            </a:fld>
            <a:endParaRPr lang="fi-FI" altLang="fi-FI">
              <a:latin typeface="Palatino Linotype" panose="02040502050505030304" pitchFamily="18" charset="0"/>
            </a:endParaRPr>
          </a:p>
        </p:txBody>
      </p:sp>
      <p:sp>
        <p:nvSpPr>
          <p:cNvPr id="15362" name="Rectangle 2">
            <a:extLst>
              <a:ext uri="{FF2B5EF4-FFF2-40B4-BE49-F238E27FC236}">
                <a16:creationId xmlns:a16="http://schemas.microsoft.com/office/drawing/2014/main" id="{BAA35E9D-391A-46AF-9174-3CA618408051}"/>
              </a:ext>
            </a:extLst>
          </p:cNvPr>
          <p:cNvSpPr>
            <a:spLocks noChangeArrowheads="1"/>
          </p:cNvSpPr>
          <p:nvPr/>
        </p:nvSpPr>
        <p:spPr bwMode="auto">
          <a:xfrm>
            <a:off x="683568" y="997616"/>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dirty="0"/>
              <a:t>Kolme erillistä kansalaisuuden ja kansalaisuuden koulutuksen mallia:</a:t>
            </a:r>
          </a:p>
          <a:p>
            <a:pPr hangingPunct="1">
              <a:lnSpc>
                <a:spcPct val="100000"/>
              </a:lnSpc>
            </a:pPr>
            <a:r>
              <a:rPr lang="fi-FI" altLang="fi-FI" sz="2200" dirty="0"/>
              <a:t>-"henkilökohtaisesti vastuussa oleva kansalainen", jolle kansalaisuuskasvatus lisää heidän tietoisuutta yksilön oikeuksista ja vastuista;</a:t>
            </a:r>
          </a:p>
          <a:p>
            <a:pPr hangingPunct="1">
              <a:lnSpc>
                <a:spcPct val="100000"/>
              </a:lnSpc>
            </a:pPr>
            <a:r>
              <a:rPr lang="fi-FI" altLang="fi-FI" sz="2200" dirty="0"/>
              <a:t>-"osallistuva kansalainen", jolle kansalaisuuskasvatus lisää myös heidän tietämystään osallistuvista rakenteista ja oikeuksista;</a:t>
            </a:r>
          </a:p>
          <a:p>
            <a:pPr hangingPunct="1">
              <a:lnSpc>
                <a:spcPct val="100000"/>
              </a:lnSpc>
            </a:pPr>
            <a:r>
              <a:rPr lang="fi-FI" altLang="fi-FI" sz="2200" dirty="0"/>
              <a:t>-"oikeuteen suuntautunut kansalainen", jolle kansalaisuuskasvatuksella lisätään myös laajaa tietoisuutta kollektiivisista oikeuksista laajemmin ja korkeatasoinen kollektiivinen poliittinen ja sosiaalinen vastuu, mukaan lukien velvollisuudet osallistua sosiaalisen oikeudenmukaisuuden ja tasa-arvon kysymyksiin </a:t>
            </a:r>
          </a:p>
          <a:p>
            <a:pPr hangingPunct="1">
              <a:lnSpc>
                <a:spcPct val="100000"/>
              </a:lnSpc>
            </a:pPr>
            <a:endParaRPr lang="fi-FI" altLang="fi-FI" sz="2400" dirty="0"/>
          </a:p>
        </p:txBody>
      </p:sp>
      <p:sp>
        <p:nvSpPr>
          <p:cNvPr id="15363" name="Rectangle 3">
            <a:extLst>
              <a:ext uri="{FF2B5EF4-FFF2-40B4-BE49-F238E27FC236}">
                <a16:creationId xmlns:a16="http://schemas.microsoft.com/office/drawing/2014/main" id="{D2634E22-2860-4BE3-8B9F-7F61E5EEEF31}"/>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5364" name="Rectangle 4">
            <a:extLst>
              <a:ext uri="{FF2B5EF4-FFF2-40B4-BE49-F238E27FC236}">
                <a16:creationId xmlns:a16="http://schemas.microsoft.com/office/drawing/2014/main" id="{F0A3DE12-0850-4E74-9CD7-0D93435354AF}"/>
              </a:ext>
            </a:extLst>
          </p:cNvPr>
          <p:cNvSpPr>
            <a:spLocks noChangeArrowheads="1"/>
          </p:cNvSpPr>
          <p:nvPr/>
        </p:nvSpPr>
        <p:spPr bwMode="auto">
          <a:xfrm>
            <a:off x="1773238" y="227013"/>
            <a:ext cx="72723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Kansalaisuustyypit</a:t>
            </a:r>
          </a:p>
        </p:txBody>
      </p:sp>
      <p:pic>
        <p:nvPicPr>
          <p:cNvPr id="15365" name="Picture 5">
            <a:extLst>
              <a:ext uri="{FF2B5EF4-FFF2-40B4-BE49-F238E27FC236}">
                <a16:creationId xmlns:a16="http://schemas.microsoft.com/office/drawing/2014/main" id="{E05B1A73-A08B-4121-ABF7-2D50E3230F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5366" name="Picture 6">
            <a:extLst>
              <a:ext uri="{FF2B5EF4-FFF2-40B4-BE49-F238E27FC236}">
                <a16:creationId xmlns:a16="http://schemas.microsoft.com/office/drawing/2014/main" id="{9551645B-4958-4000-93E0-3562CAC19BE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a:extLst>
              <a:ext uri="{FF2B5EF4-FFF2-40B4-BE49-F238E27FC236}">
                <a16:creationId xmlns:a16="http://schemas.microsoft.com/office/drawing/2014/main" id="{5E739CD3-D65E-4586-8A2D-E140A174FD20}"/>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FF2ADDC5-33A5-4103-AC66-9885FE50F68B}" type="slidenum">
              <a:rPr lang="fi-FI" altLang="fi-FI">
                <a:latin typeface="Palatino Linotype" panose="02040502050505030304" pitchFamily="18" charset="0"/>
              </a:rPr>
              <a:pPr hangingPunct="1">
                <a:lnSpc>
                  <a:spcPct val="100000"/>
                </a:lnSpc>
              </a:pPr>
              <a:t>13</a:t>
            </a:fld>
            <a:endParaRPr lang="fi-FI" altLang="fi-FI">
              <a:latin typeface="Palatino Linotype" panose="02040502050505030304" pitchFamily="18" charset="0"/>
            </a:endParaRPr>
          </a:p>
        </p:txBody>
      </p:sp>
      <p:sp>
        <p:nvSpPr>
          <p:cNvPr id="16386" name="Rectangle 2">
            <a:extLst>
              <a:ext uri="{FF2B5EF4-FFF2-40B4-BE49-F238E27FC236}">
                <a16:creationId xmlns:a16="http://schemas.microsoft.com/office/drawing/2014/main" id="{475C2DCA-AA16-43A4-98D5-0D95BA7B7E51}"/>
              </a:ext>
            </a:extLst>
          </p:cNvPr>
          <p:cNvSpPr>
            <a:spLocks noChangeArrowheads="1"/>
          </p:cNvSpPr>
          <p:nvPr/>
        </p:nvSpPr>
        <p:spPr bwMode="auto">
          <a:xfrm>
            <a:off x="576263" y="1266825"/>
            <a:ext cx="360045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dirty="0"/>
              <a:t>Aktiiviset kansalaisuusohjelmat vaikuttavat kansalaisten oppimistuloksiin yksilöihin  ja  laajemmin yhteisöihin. Oikealla oleva kaavio osoittaa eri näkökohdat, joissa aktiivinen kansalaisuus voi vaikuttaa - alkaen henkilökohtaisesta muutoksesta ja leviämisestä ulospäin.</a:t>
            </a:r>
          </a:p>
          <a:p>
            <a:pPr hangingPunct="1">
              <a:lnSpc>
                <a:spcPct val="100000"/>
              </a:lnSpc>
            </a:pPr>
            <a:endParaRPr lang="fi-FI" altLang="fi-FI" dirty="0"/>
          </a:p>
          <a:p>
            <a:pPr hangingPunct="1">
              <a:lnSpc>
                <a:spcPct val="100000"/>
              </a:lnSpc>
            </a:pPr>
            <a:r>
              <a:rPr lang="fi-FI" dirty="0">
                <a:solidFill>
                  <a:schemeClr val="tx2"/>
                </a:solidFill>
                <a:hlinkClick r:id="rId3">
                  <a:extLst>
                    <a:ext uri="{A12FA001-AC4F-418D-AE19-62706E023703}">
                      <ahyp:hlinkClr xmlns:ahyp="http://schemas.microsoft.com/office/drawing/2018/hyperlinkcolor" val="tx"/>
                    </a:ext>
                  </a:extLst>
                </a:hlinkClick>
              </a:rPr>
              <a:t>https://cpb-eu-w2.wpmucdn.com/blogs.lincoln.ac.uk/dist/5/1429/files/2013/07/The_Take_Part_framework2006.pdf</a:t>
            </a:r>
            <a:endParaRPr lang="fi-FI" dirty="0">
              <a:solidFill>
                <a:schemeClr val="tx2"/>
              </a:solidFill>
            </a:endParaRPr>
          </a:p>
          <a:p>
            <a:pPr hangingPunct="1">
              <a:lnSpc>
                <a:spcPct val="100000"/>
              </a:lnSpc>
            </a:pPr>
            <a:r>
              <a:rPr lang="fi-FI" altLang="fi-FI" dirty="0"/>
              <a:t> </a:t>
            </a:r>
          </a:p>
          <a:p>
            <a:pPr hangingPunct="1">
              <a:lnSpc>
                <a:spcPct val="100000"/>
              </a:lnSpc>
            </a:pPr>
            <a:endParaRPr lang="fi-FI" altLang="fi-FI" dirty="0"/>
          </a:p>
        </p:txBody>
      </p:sp>
      <p:sp>
        <p:nvSpPr>
          <p:cNvPr id="16387" name="Rectangle 3">
            <a:extLst>
              <a:ext uri="{FF2B5EF4-FFF2-40B4-BE49-F238E27FC236}">
                <a16:creationId xmlns:a16="http://schemas.microsoft.com/office/drawing/2014/main" id="{0F83ACE7-C048-407E-9D83-93C6C86D5C67}"/>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6388" name="Rectangle 4">
            <a:extLst>
              <a:ext uri="{FF2B5EF4-FFF2-40B4-BE49-F238E27FC236}">
                <a16:creationId xmlns:a16="http://schemas.microsoft.com/office/drawing/2014/main" id="{97EE083D-B947-496A-BA76-B0DC9E816356}"/>
              </a:ext>
            </a:extLst>
          </p:cNvPr>
          <p:cNvSpPr>
            <a:spLocks noChangeArrowheads="1"/>
          </p:cNvSpPr>
          <p:nvPr/>
        </p:nvSpPr>
        <p:spPr bwMode="auto">
          <a:xfrm>
            <a:off x="1773238" y="227013"/>
            <a:ext cx="72723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Aktiivisen kansalaisuuden tuotoksia</a:t>
            </a:r>
          </a:p>
        </p:txBody>
      </p:sp>
      <p:pic>
        <p:nvPicPr>
          <p:cNvPr id="16389" name="Picture 5">
            <a:extLst>
              <a:ext uri="{FF2B5EF4-FFF2-40B4-BE49-F238E27FC236}">
                <a16:creationId xmlns:a16="http://schemas.microsoft.com/office/drawing/2014/main" id="{2B9E12D5-0C39-44B7-83BE-59ECBAAF02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90" name="Picture 6">
            <a:extLst>
              <a:ext uri="{FF2B5EF4-FFF2-40B4-BE49-F238E27FC236}">
                <a16:creationId xmlns:a16="http://schemas.microsoft.com/office/drawing/2014/main" id="{F0B41802-E2AF-4F18-98C6-200D4382FA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91" name="Picture 7">
            <a:extLst>
              <a:ext uri="{FF2B5EF4-FFF2-40B4-BE49-F238E27FC236}">
                <a16:creationId xmlns:a16="http://schemas.microsoft.com/office/drawing/2014/main" id="{BC99AFD2-97EE-406A-90FA-6EB268390F1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00550" y="1177925"/>
            <a:ext cx="4216400" cy="4697413"/>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47EC580-9C5E-443D-BF41-8CB2CE2D28F4}"/>
              </a:ext>
            </a:extLst>
          </p:cNvPr>
          <p:cNvSpPr txBox="1">
            <a:spLocks noChangeArrowheads="1"/>
          </p:cNvSpPr>
          <p:nvPr/>
        </p:nvSpPr>
        <p:spPr bwMode="auto">
          <a:xfrm>
            <a:off x="4583113" y="6316395"/>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4B46117-1B52-4578-8866-B477664F5D08}" type="slidenum">
              <a:rPr lang="fi-FI" altLang="fi-FI">
                <a:latin typeface="Palatino Linotype" panose="02040502050505030304" pitchFamily="18" charset="0"/>
              </a:rPr>
              <a:pPr hangingPunct="1">
                <a:lnSpc>
                  <a:spcPct val="100000"/>
                </a:lnSpc>
                <a:buClrTx/>
                <a:buFontTx/>
                <a:buNone/>
              </a:pPr>
              <a:t>14</a:t>
            </a:fld>
            <a:endParaRPr lang="fi-FI" altLang="fi-FI" dirty="0">
              <a:latin typeface="Palatino Linotype" panose="02040502050505030304" pitchFamily="18" charset="0"/>
            </a:endParaRPr>
          </a:p>
        </p:txBody>
      </p:sp>
      <p:sp>
        <p:nvSpPr>
          <p:cNvPr id="10242" name="Rectangle 2">
            <a:extLst>
              <a:ext uri="{FF2B5EF4-FFF2-40B4-BE49-F238E27FC236}">
                <a16:creationId xmlns:a16="http://schemas.microsoft.com/office/drawing/2014/main" id="{7450FA6D-E79A-45B5-A6B9-0D2DB1AF5063}"/>
              </a:ext>
            </a:extLst>
          </p:cNvPr>
          <p:cNvSpPr>
            <a:spLocks noChangeArrowheads="1"/>
          </p:cNvSpPr>
          <p:nvPr/>
        </p:nvSpPr>
        <p:spPr bwMode="auto">
          <a:xfrm>
            <a:off x="2123728" y="0"/>
            <a:ext cx="6618561"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rPr>
              <a:t>Miten tunnistaa asia, jota halutaan muuttaa?</a:t>
            </a:r>
          </a:p>
        </p:txBody>
      </p:sp>
      <p:sp>
        <p:nvSpPr>
          <p:cNvPr id="10243" name="Rectangle 3">
            <a:extLst>
              <a:ext uri="{FF2B5EF4-FFF2-40B4-BE49-F238E27FC236}">
                <a16:creationId xmlns:a16="http://schemas.microsoft.com/office/drawing/2014/main" id="{3AAE42FD-7739-4F72-BED7-BB3BF3F6BADE}"/>
              </a:ext>
            </a:extLst>
          </p:cNvPr>
          <p:cNvSpPr>
            <a:spLocks noChangeArrowheads="1"/>
          </p:cNvSpPr>
          <p:nvPr/>
        </p:nvSpPr>
        <p:spPr bwMode="auto">
          <a:xfrm>
            <a:off x="512689" y="1451372"/>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buClrTx/>
              <a:buSzPct val="45000"/>
            </a:pPr>
            <a:r>
              <a:rPr lang="fi-FI" altLang="fi-FI" sz="2800" dirty="0">
                <a:latin typeface="Calibri" panose="020F0502020204030204" pitchFamily="34" charset="0"/>
                <a:cs typeface="Calibri" panose="020F0502020204030204" pitchFamily="34" charset="0"/>
              </a:rPr>
              <a:t>Mitkä paikalliset rakenteet ja prosessit ovat mukana? (Kuka tekee asiaa koskevia päätöksiä?)</a:t>
            </a:r>
          </a:p>
          <a:p>
            <a:pPr>
              <a:lnSpc>
                <a:spcPct val="100000"/>
              </a:lnSpc>
              <a:buClrTx/>
              <a:buSzPct val="45000"/>
            </a:pPr>
            <a:endParaRPr lang="fi-FI" altLang="fi-FI" sz="2800" dirty="0">
              <a:latin typeface="Calibri" panose="020F0502020204030204" pitchFamily="34" charset="0"/>
              <a:cs typeface="Calibri" panose="020F0502020204030204" pitchFamily="34" charset="0"/>
            </a:endParaRPr>
          </a:p>
          <a:p>
            <a:pPr>
              <a:lnSpc>
                <a:spcPct val="100000"/>
              </a:lnSpc>
              <a:buClrTx/>
              <a:buSzTx/>
              <a:buFontTx/>
              <a:buNone/>
            </a:pPr>
            <a:r>
              <a:rPr lang="fi-FI" altLang="fi-FI" sz="2800" dirty="0">
                <a:latin typeface="Calibri" panose="020F0502020204030204" pitchFamily="34" charset="0"/>
                <a:cs typeface="Calibri" panose="020F0502020204030204" pitchFamily="34" charset="0"/>
              </a:rPr>
              <a:t>Miten asukkaat voivat osallistua näihin päätöksiin? (Mitä reittejä on saatavilla</a:t>
            </a:r>
          </a:p>
          <a:p>
            <a:pPr>
              <a:lnSpc>
                <a:spcPct val="100000"/>
              </a:lnSpc>
              <a:buClrTx/>
              <a:buSzTx/>
              <a:buFontTx/>
              <a:buNone/>
            </a:pPr>
            <a:r>
              <a:rPr lang="fi-FI" altLang="fi-FI" sz="2800" dirty="0">
                <a:latin typeface="Calibri" panose="020F0502020204030204" pitchFamily="34" charset="0"/>
                <a:cs typeface="Calibri" panose="020F0502020204030204" pitchFamily="34" charset="0"/>
              </a:rPr>
              <a:t>meille - muodollinen ja epävirallinen?)</a:t>
            </a:r>
          </a:p>
          <a:p>
            <a:pPr>
              <a:lnSpc>
                <a:spcPct val="100000"/>
              </a:lnSpc>
              <a:buClrTx/>
              <a:buSzTx/>
              <a:buFontTx/>
              <a:buNone/>
            </a:pPr>
            <a:endParaRPr lang="fi-FI" altLang="fi-FI" sz="2800" dirty="0">
              <a:latin typeface="Calibri" panose="020F0502020204030204" pitchFamily="34" charset="0"/>
              <a:cs typeface="Calibri" panose="020F0502020204030204" pitchFamily="34" charset="0"/>
            </a:endParaRPr>
          </a:p>
          <a:p>
            <a:pPr>
              <a:lnSpc>
                <a:spcPct val="100000"/>
              </a:lnSpc>
              <a:buClrTx/>
              <a:buSzTx/>
              <a:buFontTx/>
              <a:buNone/>
            </a:pPr>
            <a:r>
              <a:rPr lang="fi-FI" altLang="fi-FI" sz="2800" dirty="0">
                <a:latin typeface="Calibri" panose="020F0502020204030204" pitchFamily="34" charset="0"/>
                <a:cs typeface="Calibri" panose="020F0502020204030204" pitchFamily="34" charset="0"/>
              </a:rPr>
              <a:t>Mitä puuttuu tällä hetkellä? (Mitä muuta voisimme tehdä asioiden muuttamiseksi?)</a:t>
            </a: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627EC0BB-8E94-42C8-A81F-674058723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A31C7C43-9914-485E-85E6-16D82E58BB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435243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a:extLst>
              <a:ext uri="{FF2B5EF4-FFF2-40B4-BE49-F238E27FC236}">
                <a16:creationId xmlns:a16="http://schemas.microsoft.com/office/drawing/2014/main" id="{6879462D-CDC6-4C29-A37A-20FFE573A570}"/>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A045F17F-4024-42FD-9F5F-7E36490ACB22}" type="slidenum">
              <a:rPr lang="fi-FI" altLang="fi-FI">
                <a:latin typeface="Palatino Linotype" panose="02040502050505030304" pitchFamily="18" charset="0"/>
              </a:rPr>
              <a:pPr hangingPunct="1">
                <a:lnSpc>
                  <a:spcPct val="100000"/>
                </a:lnSpc>
              </a:pPr>
              <a:t>15</a:t>
            </a:fld>
            <a:endParaRPr lang="fi-FI" altLang="fi-FI">
              <a:latin typeface="Palatino Linotype" panose="02040502050505030304" pitchFamily="18" charset="0"/>
            </a:endParaRPr>
          </a:p>
        </p:txBody>
      </p:sp>
      <p:sp>
        <p:nvSpPr>
          <p:cNvPr id="18434" name="Rectangle 2">
            <a:extLst>
              <a:ext uri="{FF2B5EF4-FFF2-40B4-BE49-F238E27FC236}">
                <a16:creationId xmlns:a16="http://schemas.microsoft.com/office/drawing/2014/main" id="{4E5D4044-F898-424E-9B19-9FB82BC90726}"/>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a:latin typeface="Calibri" panose="020F0502020204030204" pitchFamily="34" charset="0"/>
              </a:rPr>
              <a:t>Kansalaisen oppimistulokset vaikuttavat kansalaisuuden laajempiin tuloksiin paikallisella, kansallisella, Euroopan ja maailmanlaajuisella tasolla. Jos ihmiset muuttuvat, kasvavat ja kehittyvät, on odotettavissa, että yhteiskunta muuttuu.</a:t>
            </a:r>
          </a:p>
          <a:p>
            <a:pPr hangingPunct="1">
              <a:lnSpc>
                <a:spcPct val="100000"/>
              </a:lnSpc>
            </a:pPr>
            <a:r>
              <a:rPr lang="fi-FI" altLang="fi-FI" sz="2800">
                <a:latin typeface="Calibri" panose="020F0502020204030204" pitchFamily="34" charset="0"/>
              </a:rPr>
              <a:t>On tärkeää tunnustaa, että ”aktiivinen kansalaisuus” on sekä prosessi (ei vain se, mitä teemme, vaan myös se, miten se tehdään), ja keinot, joilla sekä yksittäiset että laajemmat tulokset saavutetaan:</a:t>
            </a:r>
          </a:p>
          <a:p>
            <a:pPr hangingPunct="1">
              <a:lnSpc>
                <a:spcPct val="100000"/>
              </a:lnSpc>
            </a:pPr>
            <a:endParaRPr lang="fi-FI" altLang="fi-FI" sz="2800"/>
          </a:p>
          <a:p>
            <a:pPr hangingPunct="1">
              <a:lnSpc>
                <a:spcPct val="100000"/>
              </a:lnSpc>
            </a:pPr>
            <a:endParaRPr lang="fi-FI" altLang="fi-FI" sz="2800"/>
          </a:p>
          <a:p>
            <a:pPr hangingPunct="1">
              <a:lnSpc>
                <a:spcPct val="100000"/>
              </a:lnSpc>
            </a:pPr>
            <a:endParaRPr lang="fi-FI" altLang="fi-FI" sz="2800"/>
          </a:p>
          <a:p>
            <a:pPr hangingPunct="1">
              <a:lnSpc>
                <a:spcPct val="100000"/>
              </a:lnSpc>
            </a:pPr>
            <a:endParaRPr lang="fi-FI" altLang="fi-FI" sz="2800"/>
          </a:p>
        </p:txBody>
      </p:sp>
      <p:sp>
        <p:nvSpPr>
          <p:cNvPr id="18435" name="Rectangle 3">
            <a:extLst>
              <a:ext uri="{FF2B5EF4-FFF2-40B4-BE49-F238E27FC236}">
                <a16:creationId xmlns:a16="http://schemas.microsoft.com/office/drawing/2014/main" id="{B2AB178A-3819-429D-A2DE-79B986513044}"/>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8436" name="Rectangle 4">
            <a:extLst>
              <a:ext uri="{FF2B5EF4-FFF2-40B4-BE49-F238E27FC236}">
                <a16:creationId xmlns:a16="http://schemas.microsoft.com/office/drawing/2014/main" id="{41118399-FF34-4575-B15F-6F45A04F9FE7}"/>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Aktiivisen kansalaisuuden tulokset voivat vaikuttaa laajasti</a:t>
            </a:r>
          </a:p>
        </p:txBody>
      </p:sp>
      <p:pic>
        <p:nvPicPr>
          <p:cNvPr id="18437" name="Picture 5">
            <a:extLst>
              <a:ext uri="{FF2B5EF4-FFF2-40B4-BE49-F238E27FC236}">
                <a16:creationId xmlns:a16="http://schemas.microsoft.com/office/drawing/2014/main" id="{0EADCDF4-D286-49EF-9601-B214397403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8438" name="Picture 6">
            <a:extLst>
              <a:ext uri="{FF2B5EF4-FFF2-40B4-BE49-F238E27FC236}">
                <a16:creationId xmlns:a16="http://schemas.microsoft.com/office/drawing/2014/main" id="{F1B4FF43-6BBA-4BAE-9D59-144609638A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a:extLst>
              <a:ext uri="{FF2B5EF4-FFF2-40B4-BE49-F238E27FC236}">
                <a16:creationId xmlns:a16="http://schemas.microsoft.com/office/drawing/2014/main" id="{36759AF7-9406-4A9B-80DB-BA994E7EA623}"/>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1E288864-0830-4238-98E8-8E2ED77C2E4B}" type="slidenum">
              <a:rPr lang="fi-FI" altLang="fi-FI">
                <a:latin typeface="Palatino Linotype" panose="02040502050505030304" pitchFamily="18" charset="0"/>
              </a:rPr>
              <a:pPr hangingPunct="1">
                <a:lnSpc>
                  <a:spcPct val="100000"/>
                </a:lnSpc>
              </a:pPr>
              <a:t>16</a:t>
            </a:fld>
            <a:endParaRPr lang="fi-FI" altLang="fi-FI">
              <a:latin typeface="Palatino Linotype" panose="02040502050505030304" pitchFamily="18" charset="0"/>
            </a:endParaRPr>
          </a:p>
        </p:txBody>
      </p:sp>
      <p:sp>
        <p:nvSpPr>
          <p:cNvPr id="19458" name="Rectangle 2">
            <a:extLst>
              <a:ext uri="{FF2B5EF4-FFF2-40B4-BE49-F238E27FC236}">
                <a16:creationId xmlns:a16="http://schemas.microsoft.com/office/drawing/2014/main" id="{8DF71F0B-BDAC-4FCD-9170-E89304AA27C5}"/>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9459" name="Rectangle 3">
            <a:extLst>
              <a:ext uri="{FF2B5EF4-FFF2-40B4-BE49-F238E27FC236}">
                <a16:creationId xmlns:a16="http://schemas.microsoft.com/office/drawing/2014/main" id="{61F0A05B-4285-49ED-90A1-F1363831A7DB}"/>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Aktiivisen kansalaisuuden tulokset voivat vaikuttaa laajasti 2</a:t>
            </a:r>
          </a:p>
        </p:txBody>
      </p:sp>
      <p:pic>
        <p:nvPicPr>
          <p:cNvPr id="19460" name="Picture 4">
            <a:extLst>
              <a:ext uri="{FF2B5EF4-FFF2-40B4-BE49-F238E27FC236}">
                <a16:creationId xmlns:a16="http://schemas.microsoft.com/office/drawing/2014/main" id="{17BCDEEF-98B9-4D01-B904-BC951199B0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61" name="Picture 5">
            <a:extLst>
              <a:ext uri="{FF2B5EF4-FFF2-40B4-BE49-F238E27FC236}">
                <a16:creationId xmlns:a16="http://schemas.microsoft.com/office/drawing/2014/main" id="{9AFD007A-6B4E-4440-A54E-A056431D495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9462" name="Rectangle 6">
            <a:extLst>
              <a:ext uri="{FF2B5EF4-FFF2-40B4-BE49-F238E27FC236}">
                <a16:creationId xmlns:a16="http://schemas.microsoft.com/office/drawing/2014/main" id="{7F594831-8DB1-4020-A447-87D3D9DB9198}"/>
              </a:ext>
            </a:extLst>
          </p:cNvPr>
          <p:cNvSpPr>
            <a:spLocks noChangeArrowheads="1"/>
          </p:cNvSpPr>
          <p:nvPr/>
        </p:nvSpPr>
        <p:spPr bwMode="auto">
          <a:xfrm>
            <a:off x="4679950" y="1439863"/>
            <a:ext cx="3959225"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1600" b="1">
                <a:latin typeface="Calibri" panose="020F0502020204030204" pitchFamily="34" charset="0"/>
              </a:rPr>
              <a:t>Henkilökohtainen</a:t>
            </a:r>
            <a:r>
              <a:rPr lang="fi-FI" altLang="fi-FI" sz="1600">
                <a:latin typeface="Calibri" panose="020F0502020204030204" pitchFamily="34" charset="0"/>
              </a:rPr>
              <a:t> - ihmiset ovat luottavaisempia, heillä on taidot, ymmärtävät ja tuntevat kykenevänsä tekemään asioita</a:t>
            </a:r>
          </a:p>
          <a:p>
            <a:pPr hangingPunct="1">
              <a:lnSpc>
                <a:spcPct val="100000"/>
              </a:lnSpc>
            </a:pPr>
            <a:endParaRPr lang="fi-FI" altLang="fi-FI" sz="1600" b="1">
              <a:latin typeface="Calibri" panose="020F0502020204030204" pitchFamily="34" charset="0"/>
            </a:endParaRPr>
          </a:p>
          <a:p>
            <a:pPr hangingPunct="1">
              <a:lnSpc>
                <a:spcPct val="100000"/>
              </a:lnSpc>
            </a:pPr>
            <a:r>
              <a:rPr lang="fi-FI" altLang="fi-FI" sz="1600" b="1">
                <a:latin typeface="Calibri" panose="020F0502020204030204" pitchFamily="34" charset="0"/>
              </a:rPr>
              <a:t>Yhteisösuhteet</a:t>
            </a:r>
            <a:r>
              <a:rPr lang="fi-FI" altLang="fi-FI" sz="1600">
                <a:latin typeface="Calibri" panose="020F0502020204030204" pitchFamily="34" charset="0"/>
              </a:rPr>
              <a:t> - ihmiset hyväksyvät sosiaalisen oikeudenmukaisuuden ja  periaatteet, että mahdollisuudet ovat kaikille avoimia</a:t>
            </a:r>
          </a:p>
          <a:p>
            <a:pPr hangingPunct="1">
              <a:lnSpc>
                <a:spcPct val="100000"/>
              </a:lnSpc>
            </a:pPr>
            <a:endParaRPr lang="fi-FI" altLang="fi-FI" sz="1600" b="1">
              <a:latin typeface="Calibri" panose="020F0502020204030204" pitchFamily="34" charset="0"/>
            </a:endParaRPr>
          </a:p>
          <a:p>
            <a:pPr hangingPunct="1">
              <a:lnSpc>
                <a:spcPct val="100000"/>
              </a:lnSpc>
            </a:pPr>
            <a:r>
              <a:rPr lang="fi-FI" altLang="fi-FI" sz="1600" b="1">
                <a:latin typeface="Calibri" panose="020F0502020204030204" pitchFamily="34" charset="0"/>
              </a:rPr>
              <a:t>Osallistuminen</a:t>
            </a:r>
            <a:r>
              <a:rPr lang="fi-FI" altLang="fi-FI" sz="1600">
                <a:latin typeface="Calibri" panose="020F0502020204030204" pitchFamily="34" charset="0"/>
              </a:rPr>
              <a:t> - kukoistavat yhteisöt ja verkostot, joissa ihmiset ovat aktiivisia ja mukana</a:t>
            </a:r>
          </a:p>
          <a:p>
            <a:pPr hangingPunct="1">
              <a:lnSpc>
                <a:spcPct val="100000"/>
              </a:lnSpc>
            </a:pPr>
            <a:endParaRPr lang="fi-FI" altLang="fi-FI" sz="1600">
              <a:latin typeface="Calibri" panose="020F0502020204030204" pitchFamily="34" charset="0"/>
            </a:endParaRPr>
          </a:p>
          <a:p>
            <a:pPr hangingPunct="1">
              <a:lnSpc>
                <a:spcPct val="100000"/>
              </a:lnSpc>
            </a:pPr>
            <a:r>
              <a:rPr lang="fi-FI" altLang="fi-FI" sz="1600" b="1">
                <a:latin typeface="Calibri" panose="020F0502020204030204" pitchFamily="34" charset="0"/>
              </a:rPr>
              <a:t>Kansalaisyhteiskunta</a:t>
            </a:r>
            <a:r>
              <a:rPr lang="fi-FI" altLang="fi-FI" sz="1600">
                <a:latin typeface="Calibri" panose="020F0502020204030204" pitchFamily="34" charset="0"/>
              </a:rPr>
              <a:t> - vahvat, demokraattiset, tehokkaat yhteisöjärjestöt, reagoivat palvelut ja hallintorakenteet</a:t>
            </a:r>
          </a:p>
        </p:txBody>
      </p:sp>
      <p:sp>
        <p:nvSpPr>
          <p:cNvPr id="19463" name="Rectangle 7">
            <a:extLst>
              <a:ext uri="{FF2B5EF4-FFF2-40B4-BE49-F238E27FC236}">
                <a16:creationId xmlns:a16="http://schemas.microsoft.com/office/drawing/2014/main" id="{14822F85-B291-44FC-8D85-B6C7EFE79957}"/>
              </a:ext>
            </a:extLst>
          </p:cNvPr>
          <p:cNvSpPr>
            <a:spLocks noChangeArrowheads="1"/>
          </p:cNvSpPr>
          <p:nvPr/>
        </p:nvSpPr>
        <p:spPr bwMode="auto">
          <a:xfrm>
            <a:off x="287338" y="1439863"/>
            <a:ext cx="4248150" cy="453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1600" b="1"/>
              <a:t>Henkilökohtainen</a:t>
            </a:r>
            <a:r>
              <a:rPr lang="fi-FI" altLang="fi-FI" sz="1600"/>
              <a:t> - tapoja, joilla ihmiset saavat tietoa, taitoa ja luottamusta, jota he tarvitsevat toimiakseen heille tärkeissä asioissa</a:t>
            </a:r>
          </a:p>
          <a:p>
            <a:pPr hangingPunct="1">
              <a:lnSpc>
                <a:spcPct val="100000"/>
              </a:lnSpc>
            </a:pPr>
            <a:endParaRPr lang="fi-FI" altLang="fi-FI" sz="1600" b="1">
              <a:latin typeface="Calibri" panose="020F0502020204030204" pitchFamily="34" charset="0"/>
            </a:endParaRPr>
          </a:p>
          <a:p>
            <a:pPr hangingPunct="1">
              <a:lnSpc>
                <a:spcPct val="100000"/>
              </a:lnSpc>
            </a:pPr>
            <a:r>
              <a:rPr lang="fi-FI" altLang="fi-FI" sz="1600" b="1">
                <a:latin typeface="Calibri" panose="020F0502020204030204" pitchFamily="34" charset="0"/>
              </a:rPr>
              <a:t>Yhteisösuhteet</a:t>
            </a:r>
            <a:r>
              <a:rPr lang="fi-FI" altLang="fi-FI" sz="1600">
                <a:latin typeface="Calibri" panose="020F0502020204030204" pitchFamily="34" charset="0"/>
              </a:rPr>
              <a:t> - toimet, jotka tuovat ihmiset yhteen tunnistamaan ja haastamaan eriarvoisuutta ja syrjäytymistä</a:t>
            </a:r>
          </a:p>
          <a:p>
            <a:pPr hangingPunct="1">
              <a:lnSpc>
                <a:spcPct val="100000"/>
              </a:lnSpc>
            </a:pPr>
            <a:endParaRPr lang="fi-FI" altLang="fi-FI" sz="1600">
              <a:latin typeface="Calibri" panose="020F0502020204030204" pitchFamily="34" charset="0"/>
            </a:endParaRPr>
          </a:p>
          <a:p>
            <a:pPr hangingPunct="1">
              <a:lnSpc>
                <a:spcPct val="100000"/>
              </a:lnSpc>
            </a:pPr>
            <a:r>
              <a:rPr lang="fi-FI" altLang="fi-FI" sz="1600" b="1">
                <a:latin typeface="Calibri" panose="020F0502020204030204" pitchFamily="34" charset="0"/>
              </a:rPr>
              <a:t>Osallistuminen</a:t>
            </a:r>
            <a:r>
              <a:rPr lang="fi-FI" altLang="fi-FI" sz="1600">
                <a:latin typeface="Calibri" panose="020F0502020204030204" pitchFamily="34" charset="0"/>
              </a:rPr>
              <a:t> - toimet, jotka tukevat ja vahvistavat yhteisössä toimivien organisaatioiden valikoimaa ja laatua</a:t>
            </a:r>
          </a:p>
          <a:p>
            <a:pPr hangingPunct="1">
              <a:lnSpc>
                <a:spcPct val="100000"/>
              </a:lnSpc>
            </a:pPr>
            <a:endParaRPr lang="fi-FI" altLang="fi-FI" sz="1600">
              <a:latin typeface="Calibri" panose="020F0502020204030204" pitchFamily="34" charset="0"/>
            </a:endParaRPr>
          </a:p>
          <a:p>
            <a:pPr hangingPunct="1">
              <a:lnSpc>
                <a:spcPct val="100000"/>
              </a:lnSpc>
            </a:pPr>
            <a:r>
              <a:rPr lang="fi-FI" altLang="fi-FI" sz="1600" b="1">
                <a:latin typeface="Calibri" panose="020F0502020204030204" pitchFamily="34" charset="0"/>
              </a:rPr>
              <a:t>Kansalaisyhteiskunta</a:t>
            </a:r>
            <a:r>
              <a:rPr lang="fi-FI" altLang="fi-FI" sz="1600">
                <a:latin typeface="Calibri" panose="020F0502020204030204" pitchFamily="34" charset="0"/>
              </a:rPr>
              <a:t> - keinot, joilla ihmiset ja yhteisöt toimivat vuorovaikutuksessa ulkomaailman kanssa muutoksen aikaansaamiseksi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C84C9FEC-0376-4541-8A48-566EA589454F}"/>
              </a:ext>
            </a:extLst>
          </p:cNvPr>
          <p:cNvSpPr txBox="1">
            <a:spLocks noChangeArrowheads="1"/>
          </p:cNvSpPr>
          <p:nvPr/>
        </p:nvSpPr>
        <p:spPr bwMode="auto">
          <a:xfrm>
            <a:off x="4355976" y="6171654"/>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27C81C4-A369-4BFA-B5F3-1B2309DD5763}" type="slidenum">
              <a:rPr lang="fi-FI" altLang="fi-FI">
                <a:latin typeface="Palatino Linotype" panose="02040502050505030304" pitchFamily="18" charset="0"/>
              </a:rPr>
              <a:pPr hangingPunct="1">
                <a:lnSpc>
                  <a:spcPct val="100000"/>
                </a:lnSpc>
                <a:buClrTx/>
                <a:buFontTx/>
                <a:buNone/>
              </a:pPr>
              <a:t>17</a:t>
            </a:fld>
            <a:endParaRPr lang="fi-FI" altLang="fi-FI" dirty="0">
              <a:latin typeface="Palatino Linotype" panose="02040502050505030304" pitchFamily="18" charset="0"/>
            </a:endParaRPr>
          </a:p>
        </p:txBody>
      </p:sp>
      <p:sp>
        <p:nvSpPr>
          <p:cNvPr id="9218" name="Rectangle 2">
            <a:extLst>
              <a:ext uri="{FF2B5EF4-FFF2-40B4-BE49-F238E27FC236}">
                <a16:creationId xmlns:a16="http://schemas.microsoft.com/office/drawing/2014/main" id="{8E6F6C5C-2AF7-4AA9-9878-90AE293DFEB6}"/>
              </a:ext>
            </a:extLst>
          </p:cNvPr>
          <p:cNvSpPr>
            <a:spLocks noChangeArrowheads="1"/>
          </p:cNvSpPr>
          <p:nvPr/>
        </p:nvSpPr>
        <p:spPr bwMode="auto">
          <a:xfrm>
            <a:off x="2052104" y="183424"/>
            <a:ext cx="4607743" cy="583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rPr>
              <a:t>Yhteisötyypit</a:t>
            </a:r>
          </a:p>
        </p:txBody>
      </p:sp>
      <p:sp>
        <p:nvSpPr>
          <p:cNvPr id="9219" name="Rectangle 3">
            <a:extLst>
              <a:ext uri="{FF2B5EF4-FFF2-40B4-BE49-F238E27FC236}">
                <a16:creationId xmlns:a16="http://schemas.microsoft.com/office/drawing/2014/main" id="{0653E91A-8618-44A7-8C8E-D7FE1D1953BE}"/>
              </a:ext>
            </a:extLst>
          </p:cNvPr>
          <p:cNvSpPr>
            <a:spLocks noChangeArrowheads="1"/>
          </p:cNvSpPr>
          <p:nvPr/>
        </p:nvSpPr>
        <p:spPr bwMode="auto">
          <a:xfrm>
            <a:off x="442312" y="136503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marL="457200" indent="-457200" algn="just">
              <a:lnSpc>
                <a:spcPct val="100000"/>
              </a:lnSpc>
              <a:buClrTx/>
              <a:buFont typeface="Arial" panose="020B0604020202020204" pitchFamily="34" charset="0"/>
              <a:buChar char="•"/>
            </a:pPr>
            <a:r>
              <a:rPr lang="fi-FI" altLang="fi-FI" sz="2800" dirty="0">
                <a:latin typeface="Calibri" panose="020F0502020204030204" pitchFamily="34" charset="0"/>
                <a:cs typeface="Calibri" panose="020F0502020204030204" pitchFamily="34" charset="0"/>
              </a:rPr>
              <a:t>Paikallinen &amp; seudullinen</a:t>
            </a:r>
          </a:p>
          <a:p>
            <a:pPr marL="457200" indent="-457200" algn="just">
              <a:lnSpc>
                <a:spcPct val="100000"/>
              </a:lnSpc>
              <a:buClrTx/>
              <a:buFont typeface="Arial" panose="020B0604020202020204" pitchFamily="34" charset="0"/>
              <a:buChar char="•"/>
            </a:pPr>
            <a:r>
              <a:rPr lang="fi-FI" altLang="fi-FI" sz="2800" dirty="0">
                <a:latin typeface="Calibri" panose="020F0502020204030204" pitchFamily="34" charset="0"/>
                <a:cs typeface="Calibri" panose="020F0502020204030204" pitchFamily="34" charset="0"/>
              </a:rPr>
              <a:t>kansallinen</a:t>
            </a:r>
          </a:p>
          <a:p>
            <a:pPr marL="457200" indent="-457200">
              <a:lnSpc>
                <a:spcPct val="100000"/>
              </a:lnSpc>
              <a:buClrTx/>
              <a:buFont typeface="Arial" panose="020B0604020202020204" pitchFamily="34" charset="0"/>
              <a:buChar char="•"/>
            </a:pPr>
            <a:r>
              <a:rPr lang="fi-FI" altLang="fi-FI" sz="2800" dirty="0">
                <a:latin typeface="Calibri" panose="020F0502020204030204" pitchFamily="34" charset="0"/>
                <a:cs typeface="Calibri" panose="020F0502020204030204" pitchFamily="34" charset="0"/>
              </a:rPr>
              <a:t>kansainvälinen/globaali ml internet</a:t>
            </a:r>
          </a:p>
          <a:p>
            <a:pPr>
              <a:lnSpc>
                <a:spcPct val="100000"/>
              </a:lnSpc>
              <a:buClrTx/>
              <a:buFontTx/>
              <a:buNone/>
            </a:pPr>
            <a:r>
              <a:rPr lang="fi-FI" altLang="fi-FI" sz="2800" dirty="0">
                <a:latin typeface="Calibri" panose="020F0502020204030204" pitchFamily="34" charset="0"/>
                <a:cs typeface="Calibri" panose="020F0502020204030204" pitchFamily="34" charset="0"/>
              </a:rPr>
              <a:t>Kaikki elämme yhteisöissä maissamme –kylässä, kunnassa, kaupungissa jne. Me yleensä kuulumme ystäväpiireihin, perheisiin, etnisiin ryhmiin, seurakuntiin, yhdistyksiin ja yhteisöihin jne. </a:t>
            </a:r>
          </a:p>
          <a:p>
            <a:pPr algn="just">
              <a:lnSpc>
                <a:spcPct val="100000"/>
              </a:lnSpc>
              <a:buClrTx/>
              <a:buFontTx/>
              <a:buNone/>
            </a:pPr>
            <a:endParaRPr lang="fi-FI" altLang="fi-FI" sz="2800" dirty="0">
              <a:latin typeface="Calibri" panose="020F0502020204030204" pitchFamily="34" charset="0"/>
              <a:cs typeface="Calibri" panose="020F0502020204030204" pitchFamily="34" charset="0"/>
            </a:endParaRPr>
          </a:p>
          <a:p>
            <a:pPr>
              <a:lnSpc>
                <a:spcPct val="100000"/>
              </a:lnSpc>
              <a:buClrTx/>
              <a:buFontTx/>
              <a:buNone/>
            </a:pPr>
            <a:r>
              <a:rPr lang="fi-FI" altLang="fi-FI" sz="2800" dirty="0">
                <a:latin typeface="Calibri" panose="020F0502020204030204" pitchFamily="34" charset="0"/>
                <a:cs typeface="Calibri" panose="020F0502020204030204" pitchFamily="34" charset="0"/>
              </a:rPr>
              <a:t>Kuinka intressimme eroavat yhteisöissä paikallisesti, seudullisesti, kansallisesti ja  globaalisti?</a:t>
            </a:r>
          </a:p>
          <a:p>
            <a:pPr>
              <a:lnSpc>
                <a:spcPct val="100000"/>
              </a:lnSpc>
              <a:buClrTx/>
              <a:buFontTx/>
              <a:buNone/>
            </a:pPr>
            <a:endParaRPr lang="fi-FI" altLang="fi-FI" sz="2400" b="1" i="1"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25526F6C-C12F-4BFB-9CFC-8478872E4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81EF0926-D88C-4F16-9A3A-6C385468CE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ext Box 1">
            <a:extLst>
              <a:ext uri="{FF2B5EF4-FFF2-40B4-BE49-F238E27FC236}">
                <a16:creationId xmlns:a16="http://schemas.microsoft.com/office/drawing/2014/main" id="{447EC580-9C5E-443D-BF41-8CB2CE2D28F4}"/>
              </a:ext>
            </a:extLst>
          </p:cNvPr>
          <p:cNvSpPr txBox="1">
            <a:spLocks noChangeArrowheads="1"/>
          </p:cNvSpPr>
          <p:nvPr/>
        </p:nvSpPr>
        <p:spPr bwMode="auto">
          <a:xfrm>
            <a:off x="4583113" y="6316395"/>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4B46117-1B52-4578-8866-B477664F5D08}" type="slidenum">
              <a:rPr lang="fi-FI" altLang="fi-FI">
                <a:latin typeface="Palatino Linotype" panose="02040502050505030304" pitchFamily="18" charset="0"/>
              </a:rPr>
              <a:pPr hangingPunct="1">
                <a:lnSpc>
                  <a:spcPct val="100000"/>
                </a:lnSpc>
                <a:buClrTx/>
                <a:buFontTx/>
                <a:buNone/>
              </a:pPr>
              <a:t>18</a:t>
            </a:fld>
            <a:endParaRPr lang="fi-FI" altLang="fi-FI" dirty="0">
              <a:latin typeface="Palatino Linotype" panose="02040502050505030304" pitchFamily="18" charset="0"/>
            </a:endParaRPr>
          </a:p>
        </p:txBody>
      </p:sp>
      <p:sp>
        <p:nvSpPr>
          <p:cNvPr id="10242" name="Rectangle 2">
            <a:extLst>
              <a:ext uri="{FF2B5EF4-FFF2-40B4-BE49-F238E27FC236}">
                <a16:creationId xmlns:a16="http://schemas.microsoft.com/office/drawing/2014/main" id="{7450FA6D-E79A-45B5-A6B9-0D2DB1AF5063}"/>
              </a:ext>
            </a:extLst>
          </p:cNvPr>
          <p:cNvSpPr>
            <a:spLocks noChangeArrowheads="1"/>
          </p:cNvSpPr>
          <p:nvPr/>
        </p:nvSpPr>
        <p:spPr bwMode="auto">
          <a:xfrm>
            <a:off x="2123728" y="0"/>
            <a:ext cx="5327823"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rPr>
              <a:t>Miten tulla kuulluksi yhteisössä?</a:t>
            </a:r>
          </a:p>
        </p:txBody>
      </p:sp>
      <p:sp>
        <p:nvSpPr>
          <p:cNvPr id="10243" name="Rectangle 3">
            <a:extLst>
              <a:ext uri="{FF2B5EF4-FFF2-40B4-BE49-F238E27FC236}">
                <a16:creationId xmlns:a16="http://schemas.microsoft.com/office/drawing/2014/main" id="{3AAE42FD-7739-4F72-BED7-BB3BF3F6BADE}"/>
              </a:ext>
            </a:extLst>
          </p:cNvPr>
          <p:cNvSpPr>
            <a:spLocks noChangeArrowheads="1"/>
          </p:cNvSpPr>
          <p:nvPr/>
        </p:nvSpPr>
        <p:spPr bwMode="auto">
          <a:xfrm>
            <a:off x="512689" y="1451372"/>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r>
              <a:rPr lang="fi-FI" altLang="fi-FI" sz="2800" dirty="0">
                <a:latin typeface="Calibri" panose="020F0502020204030204" pitchFamily="34" charset="0"/>
                <a:cs typeface="Calibri" panose="020F0502020204030204" pitchFamily="34" charset="0"/>
              </a:rPr>
              <a:t>Paikallisviranomaiset ja hallitus ovat tietoisia siitä, että heidän on kuunneltava, mitä eläkeläiset ja maahanmuuttajat ajattelevat paikallisista ja kansallisista asioista. </a:t>
            </a:r>
          </a:p>
          <a:p>
            <a:pPr>
              <a:lnSpc>
                <a:spcPct val="100000"/>
              </a:lnSpc>
            </a:pPr>
            <a:endParaRPr lang="fi-FI" altLang="fi-FI" sz="2800" dirty="0">
              <a:latin typeface="Calibri" panose="020F0502020204030204" pitchFamily="34" charset="0"/>
              <a:cs typeface="Calibri" panose="020F0502020204030204" pitchFamily="34" charset="0"/>
            </a:endParaRPr>
          </a:p>
          <a:p>
            <a:pPr>
              <a:lnSpc>
                <a:spcPct val="100000"/>
              </a:lnSpc>
            </a:pPr>
            <a:r>
              <a:rPr lang="fi-FI" altLang="fi-FI" sz="2800" dirty="0">
                <a:latin typeface="Calibri" panose="020F0502020204030204" pitchFamily="34" charset="0"/>
                <a:cs typeface="Calibri" panose="020F0502020204030204" pitchFamily="34" charset="0"/>
              </a:rPr>
              <a:t>On paljon tapoja tulla kuulluksi, vaikka saatat ajatella, että jotkut ovat parempia kuin toiset</a:t>
            </a:r>
          </a:p>
          <a:p>
            <a:pPr algn="just">
              <a:lnSpc>
                <a:spcPct val="100000"/>
              </a:lnSpc>
            </a:pPr>
            <a:endParaRPr lang="fi-FI" altLang="fi-FI" sz="2800" dirty="0">
              <a:latin typeface="Calibri" panose="020F0502020204030204" pitchFamily="34" charset="0"/>
              <a:cs typeface="Calibri" panose="020F0502020204030204" pitchFamily="34" charset="0"/>
            </a:endParaRPr>
          </a:p>
          <a:p>
            <a:pPr algn="just">
              <a:lnSpc>
                <a:spcPct val="100000"/>
              </a:lnSpc>
            </a:pPr>
            <a:r>
              <a:rPr lang="fi-FI" altLang="fi-FI" sz="2800" dirty="0">
                <a:latin typeface="Calibri" panose="020F0502020204030204" pitchFamily="34" charset="0"/>
                <a:cs typeface="Calibri" panose="020F0502020204030204" pitchFamily="34" charset="0"/>
              </a:rPr>
              <a:t>Keskustele keinoista, joiden avulla voit tulla kuulluksi!</a:t>
            </a: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627EC0BB-8E94-42C8-A81F-6740587239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A31C7C43-9914-485E-85E6-16D82E58BB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ext Box 1">
            <a:extLst>
              <a:ext uri="{FF2B5EF4-FFF2-40B4-BE49-F238E27FC236}">
                <a16:creationId xmlns:a16="http://schemas.microsoft.com/office/drawing/2014/main" id="{FFABF3FD-C5B1-476D-AF75-C84992D27193}"/>
              </a:ext>
            </a:extLst>
          </p:cNvPr>
          <p:cNvSpPr txBox="1">
            <a:spLocks noChangeArrowheads="1"/>
          </p:cNvSpPr>
          <p:nvPr/>
        </p:nvSpPr>
        <p:spPr bwMode="auto">
          <a:xfrm>
            <a:off x="4291012" y="63706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C67D8814-9FA7-4439-ACD3-79BEE87D7578}" type="slidenum">
              <a:rPr lang="fi-FI" altLang="fi-FI">
                <a:latin typeface="Palatino Linotype" panose="02040502050505030304" pitchFamily="18" charset="0"/>
              </a:rPr>
              <a:pPr hangingPunct="1">
                <a:lnSpc>
                  <a:spcPct val="100000"/>
                </a:lnSpc>
                <a:buClrTx/>
                <a:buFontTx/>
                <a:buNone/>
              </a:pPr>
              <a:t>19</a:t>
            </a:fld>
            <a:endParaRPr lang="fi-FI" altLang="fi-FI" dirty="0">
              <a:latin typeface="Palatino Linotype" panose="02040502050505030304" pitchFamily="18" charset="0"/>
            </a:endParaRPr>
          </a:p>
        </p:txBody>
      </p:sp>
      <p:sp>
        <p:nvSpPr>
          <p:cNvPr id="11266" name="Rectangle 2">
            <a:extLst>
              <a:ext uri="{FF2B5EF4-FFF2-40B4-BE49-F238E27FC236}">
                <a16:creationId xmlns:a16="http://schemas.microsoft.com/office/drawing/2014/main" id="{C55CA4D7-5643-4C3D-9D85-DFDD769EE969}"/>
              </a:ext>
            </a:extLst>
          </p:cNvPr>
          <p:cNvSpPr>
            <a:spLocks noChangeArrowheads="1"/>
          </p:cNvSpPr>
          <p:nvPr/>
        </p:nvSpPr>
        <p:spPr bwMode="auto">
          <a:xfrm>
            <a:off x="2275172" y="122237"/>
            <a:ext cx="4031679" cy="8593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buClrTx/>
              <a:buFontTx/>
              <a:buNone/>
            </a:pPr>
            <a:r>
              <a:rPr lang="fi-FI" altLang="fi-FI" sz="3200" b="1" dirty="0">
                <a:latin typeface="Calibri" panose="020F0502020204030204" pitchFamily="34" charset="0"/>
                <a:cs typeface="Times New Roman" panose="02020603050405020304" pitchFamily="18" charset="0"/>
              </a:rPr>
              <a:t> </a:t>
            </a:r>
            <a:r>
              <a:rPr lang="fi-FI" altLang="fi-FI" sz="2800" b="1" dirty="0">
                <a:latin typeface="Calibri" panose="020F0502020204030204" pitchFamily="34" charset="0"/>
                <a:cs typeface="Times New Roman" panose="02020603050405020304" pitchFamily="18" charset="0"/>
              </a:rPr>
              <a:t>Europan Unionin rooli </a:t>
            </a:r>
          </a:p>
        </p:txBody>
      </p:sp>
      <p:sp>
        <p:nvSpPr>
          <p:cNvPr id="11267" name="Rectangle 3">
            <a:extLst>
              <a:ext uri="{FF2B5EF4-FFF2-40B4-BE49-F238E27FC236}">
                <a16:creationId xmlns:a16="http://schemas.microsoft.com/office/drawing/2014/main" id="{3707A4AA-606B-4541-A9C2-FDBD4792C62D}"/>
              </a:ext>
            </a:extLst>
          </p:cNvPr>
          <p:cNvSpPr>
            <a:spLocks noChangeArrowheads="1"/>
          </p:cNvSpPr>
          <p:nvPr/>
        </p:nvSpPr>
        <p:spPr bwMode="auto">
          <a:xfrm>
            <a:off x="468313" y="184467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buClrTx/>
              <a:buFontTx/>
              <a:buNone/>
            </a:pPr>
            <a:r>
              <a:rPr lang="fi-FI" altLang="fi-FI" sz="2800" dirty="0">
                <a:latin typeface="Calibri" panose="020F0502020204030204" pitchFamily="34" charset="0"/>
                <a:cs typeface="Calibri" panose="020F0502020204030204" pitchFamily="34" charset="0"/>
              </a:rPr>
              <a:t>Mikä vaikutus EU:lla on elämään jäsenmaissa koskien </a:t>
            </a:r>
            <a:r>
              <a:rPr lang="fi-FI" altLang="fi-FI" sz="2800" dirty="0" err="1">
                <a:latin typeface="Calibri" panose="020F0502020204030204" pitchFamily="34" charset="0"/>
                <a:cs typeface="Calibri" panose="020F0502020204030204" pitchFamily="34" charset="0"/>
              </a:rPr>
              <a:t>AK:ta</a:t>
            </a:r>
            <a:r>
              <a:rPr lang="fi-FI" altLang="fi-FI" sz="2800" dirty="0">
                <a:latin typeface="Calibri" panose="020F0502020204030204" pitchFamily="34" charset="0"/>
                <a:cs typeface="Calibri" panose="020F0502020204030204" pitchFamily="34" charset="0"/>
              </a:rPr>
              <a:t> ?</a:t>
            </a:r>
          </a:p>
          <a:p>
            <a:pPr>
              <a:lnSpc>
                <a:spcPct val="100000"/>
              </a:lnSpc>
              <a:buClrTx/>
              <a:buFontTx/>
              <a:buNone/>
            </a:pPr>
            <a:r>
              <a:rPr lang="fi-FI" altLang="fi-FI" sz="2800" dirty="0">
                <a:latin typeface="Calibri" panose="020F0502020204030204" pitchFamily="34" charset="0"/>
                <a:cs typeface="Calibri" panose="020F0502020204030204" pitchFamily="34" charset="0"/>
              </a:rPr>
              <a:t>Ks. esim.:</a:t>
            </a:r>
          </a:p>
          <a:p>
            <a:pPr hangingPunct="1">
              <a:lnSpc>
                <a:spcPct val="90000"/>
              </a:lnSpc>
              <a:spcBef>
                <a:spcPts val="1800"/>
              </a:spcBef>
              <a:buClrTx/>
              <a:buFontTx/>
              <a:buNone/>
            </a:pPr>
            <a:r>
              <a:rPr lang="fi-FI" altLang="fi-FI" sz="2200" dirty="0">
                <a:solidFill>
                  <a:schemeClr val="tx2"/>
                </a:solidFill>
                <a:latin typeface="Times New Roman" panose="02020603050405020304" pitchFamily="18" charset="0"/>
              </a:rPr>
              <a:t>https://eurooppatiedotus.fi/sina-ja-eu/eu-kansalaisen-oikeudet-vaikuttaminen-eussa/</a:t>
            </a: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8670FD51-8ED3-4FF7-BC76-C31E0A0BBE2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F07CC12C-A11C-4FEE-A344-E973764987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ext Box 1">
            <a:extLst>
              <a:ext uri="{FF2B5EF4-FFF2-40B4-BE49-F238E27FC236}">
                <a16:creationId xmlns:a16="http://schemas.microsoft.com/office/drawing/2014/main" id="{C84C9FEC-0376-4541-8A48-566EA589454F}"/>
              </a:ext>
            </a:extLst>
          </p:cNvPr>
          <p:cNvSpPr txBox="1">
            <a:spLocks noChangeArrowheads="1"/>
          </p:cNvSpPr>
          <p:nvPr/>
        </p:nvSpPr>
        <p:spPr bwMode="auto">
          <a:xfrm>
            <a:off x="4355976" y="6171654"/>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27C81C4-A369-4BFA-B5F3-1B2309DD5763}" type="slidenum">
              <a:rPr lang="fi-FI" altLang="fi-FI">
                <a:latin typeface="Palatino Linotype" panose="02040502050505030304" pitchFamily="18" charset="0"/>
              </a:rPr>
              <a:pPr hangingPunct="1">
                <a:lnSpc>
                  <a:spcPct val="100000"/>
                </a:lnSpc>
                <a:buClrTx/>
                <a:buFontTx/>
                <a:buNone/>
              </a:pPr>
              <a:t>2</a:t>
            </a:fld>
            <a:endParaRPr lang="fi-FI" altLang="fi-FI" dirty="0">
              <a:latin typeface="Palatino Linotype" panose="02040502050505030304" pitchFamily="18" charset="0"/>
            </a:endParaRPr>
          </a:p>
        </p:txBody>
      </p:sp>
      <p:sp>
        <p:nvSpPr>
          <p:cNvPr id="9218" name="Rectangle 2">
            <a:extLst>
              <a:ext uri="{FF2B5EF4-FFF2-40B4-BE49-F238E27FC236}">
                <a16:creationId xmlns:a16="http://schemas.microsoft.com/office/drawing/2014/main" id="{8E6F6C5C-2AF7-4AA9-9878-90AE293DFEB6}"/>
              </a:ext>
            </a:extLst>
          </p:cNvPr>
          <p:cNvSpPr>
            <a:spLocks noChangeArrowheads="1"/>
          </p:cNvSpPr>
          <p:nvPr/>
        </p:nvSpPr>
        <p:spPr bwMode="auto">
          <a:xfrm>
            <a:off x="2052104" y="183424"/>
            <a:ext cx="4607743" cy="5838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rPr>
              <a:t>Moduuli 4:n sisältö</a:t>
            </a:r>
          </a:p>
        </p:txBody>
      </p:sp>
      <p:sp>
        <p:nvSpPr>
          <p:cNvPr id="9219" name="Rectangle 3">
            <a:extLst>
              <a:ext uri="{FF2B5EF4-FFF2-40B4-BE49-F238E27FC236}">
                <a16:creationId xmlns:a16="http://schemas.microsoft.com/office/drawing/2014/main" id="{0653E91A-8618-44A7-8C8E-D7FE1D1953BE}"/>
              </a:ext>
            </a:extLst>
          </p:cNvPr>
          <p:cNvSpPr>
            <a:spLocks noChangeArrowheads="1"/>
          </p:cNvSpPr>
          <p:nvPr/>
        </p:nvSpPr>
        <p:spPr bwMode="auto">
          <a:xfrm>
            <a:off x="442312" y="136503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lvl="4">
              <a:lnSpc>
                <a:spcPct val="100000"/>
              </a:lnSpc>
              <a:buClrTx/>
              <a:buSzPct val="45000"/>
              <a:buFontTx/>
              <a:buNone/>
            </a:pPr>
            <a:endParaRPr lang="fi-FI" altLang="fi-FI" sz="2800" dirty="0">
              <a:latin typeface="Calibri" panose="020F0502020204030204" pitchFamily="34" charset="0"/>
              <a:cs typeface="Times New Roman" panose="02020603050405020304" pitchFamily="18" charset="0"/>
            </a:endParaRPr>
          </a:p>
          <a:p>
            <a:pPr lvl="2">
              <a:lnSpc>
                <a:spcPct val="100000"/>
              </a:lnSpc>
              <a:buClrTx/>
              <a:buSzPct val="45000"/>
            </a:pPr>
            <a:r>
              <a:rPr lang="fi-FI" altLang="fi-FI" sz="2800" dirty="0">
                <a:latin typeface="Calibri" panose="020F0502020204030204" pitchFamily="34" charset="0"/>
                <a:cs typeface="Times New Roman" panose="02020603050405020304" pitchFamily="18" charset="0"/>
              </a:rPr>
              <a:t>Johdatus aktiiviseen kansalaisuuteen (AK)</a:t>
            </a:r>
          </a:p>
          <a:p>
            <a:pPr lvl="2">
              <a:lnSpc>
                <a:spcPct val="100000"/>
              </a:lnSpc>
              <a:buClrTx/>
              <a:buSzPct val="45000"/>
            </a:pPr>
            <a:endParaRPr lang="fi-FI" altLang="fi-FI" sz="2800" dirty="0">
              <a:latin typeface="Calibri" panose="020F0502020204030204" pitchFamily="34" charset="0"/>
              <a:cs typeface="Times New Roman" panose="02020603050405020304" pitchFamily="18" charset="0"/>
            </a:endParaRPr>
          </a:p>
          <a:p>
            <a:pPr marL="1079500" indent="-214313">
              <a:lnSpc>
                <a:spcPct val="100000"/>
              </a:lnSpc>
              <a:buClrTx/>
              <a:buSzTx/>
              <a:buFontTx/>
              <a:buNone/>
            </a:pPr>
            <a:r>
              <a:rPr lang="fi-FI" altLang="fi-FI" sz="2800" dirty="0">
                <a:latin typeface="Calibri" panose="020F0502020204030204" pitchFamily="34" charset="0"/>
                <a:cs typeface="Times New Roman" panose="02020603050405020304" pitchFamily="18" charset="0"/>
              </a:rPr>
              <a:t>1. AK rakentuu usein paikallisiin kysymyksiin </a:t>
            </a:r>
          </a:p>
          <a:p>
            <a:pPr marL="1079500" indent="-214313">
              <a:lnSpc>
                <a:spcPct val="100000"/>
              </a:lnSpc>
              <a:buClrTx/>
              <a:buSzTx/>
              <a:buFontTx/>
              <a:buNone/>
            </a:pPr>
            <a:r>
              <a:rPr lang="fi-FI" altLang="fi-FI" sz="2800" dirty="0">
                <a:latin typeface="Calibri" panose="020F0502020204030204" pitchFamily="34" charset="0"/>
                <a:cs typeface="Times New Roman" panose="02020603050405020304" pitchFamily="18" charset="0"/>
              </a:rPr>
              <a:t>2. Yhteisöjen käsitteet</a:t>
            </a:r>
          </a:p>
          <a:p>
            <a:pPr marL="1079500" indent="-214313">
              <a:lnSpc>
                <a:spcPct val="100000"/>
              </a:lnSpc>
              <a:buClrTx/>
              <a:buSzTx/>
              <a:buFontTx/>
              <a:buNone/>
            </a:pPr>
            <a:r>
              <a:rPr lang="fi-FI" altLang="fi-FI" sz="2800" dirty="0">
                <a:latin typeface="Calibri" panose="020F0502020204030204" pitchFamily="34" charset="0"/>
                <a:cs typeface="Times New Roman" panose="02020603050405020304" pitchFamily="18" charset="0"/>
              </a:rPr>
              <a:t>3. Mitä keinoja on  demokratiaa, aktiivista kansalaisuutta ja osallistumista varten</a:t>
            </a:r>
          </a:p>
          <a:p>
            <a:pPr marL="1079500" indent="-214313">
              <a:lnSpc>
                <a:spcPct val="100000"/>
              </a:lnSpc>
              <a:buClrTx/>
              <a:buSzTx/>
              <a:buFontTx/>
              <a:buNone/>
            </a:pPr>
            <a:r>
              <a:rPr lang="fi-FI" altLang="fi-FI" sz="2800" dirty="0">
                <a:latin typeface="Calibri" panose="020F0502020204030204" pitchFamily="34" charset="0"/>
                <a:cs typeface="Times New Roman" panose="02020603050405020304" pitchFamily="18" charset="0"/>
              </a:rPr>
              <a:t>4. Muita tärkeitä  asioita aktiivisessa kansalaisuudessa</a:t>
            </a:r>
          </a:p>
          <a:p>
            <a:pPr>
              <a:lnSpc>
                <a:spcPct val="100000"/>
              </a:lnSpc>
              <a:buClrTx/>
              <a:buFontTx/>
              <a:buNone/>
            </a:pPr>
            <a:endParaRPr lang="fi-FI" altLang="fi-FI" sz="2400" b="1" i="1"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25526F6C-C12F-4BFB-9CFC-8478872E4E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81EF0926-D88C-4F16-9A3A-6C385468CE9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54061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 Box 1">
            <a:extLst>
              <a:ext uri="{FF2B5EF4-FFF2-40B4-BE49-F238E27FC236}">
                <a16:creationId xmlns:a16="http://schemas.microsoft.com/office/drawing/2014/main" id="{0B530F36-24BF-4817-A2FF-D1967919094D}"/>
              </a:ext>
            </a:extLst>
          </p:cNvPr>
          <p:cNvSpPr txBox="1">
            <a:spLocks noChangeArrowheads="1"/>
          </p:cNvSpPr>
          <p:nvPr/>
        </p:nvSpPr>
        <p:spPr bwMode="auto">
          <a:xfrm>
            <a:off x="4291012" y="6408192"/>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25A75B6-50B7-4550-AD5B-2630F647C3E9}" type="slidenum">
              <a:rPr lang="fi-FI" altLang="fi-FI">
                <a:latin typeface="Palatino Linotype" panose="02040502050505030304" pitchFamily="18" charset="0"/>
              </a:rPr>
              <a:pPr hangingPunct="1">
                <a:lnSpc>
                  <a:spcPct val="100000"/>
                </a:lnSpc>
                <a:buClrTx/>
                <a:buFontTx/>
                <a:buNone/>
              </a:pPr>
              <a:t>20</a:t>
            </a:fld>
            <a:endParaRPr lang="fi-FI" altLang="fi-FI" dirty="0">
              <a:latin typeface="Palatino Linotype" panose="02040502050505030304" pitchFamily="18" charset="0"/>
            </a:endParaRPr>
          </a:p>
        </p:txBody>
      </p:sp>
      <p:sp>
        <p:nvSpPr>
          <p:cNvPr id="12290" name="Rectangle 2">
            <a:extLst>
              <a:ext uri="{FF2B5EF4-FFF2-40B4-BE49-F238E27FC236}">
                <a16:creationId xmlns:a16="http://schemas.microsoft.com/office/drawing/2014/main" id="{DBE37FA8-024B-4A42-B6C0-540F9E7D9BDE}"/>
              </a:ext>
            </a:extLst>
          </p:cNvPr>
          <p:cNvSpPr>
            <a:spLocks noChangeArrowheads="1"/>
          </p:cNvSpPr>
          <p:nvPr/>
        </p:nvSpPr>
        <p:spPr bwMode="auto">
          <a:xfrm>
            <a:off x="1770553" y="-38418"/>
            <a:ext cx="7222257"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cs typeface="Times New Roman" panose="02020603050405020304" pitchFamily="18" charset="0"/>
              </a:rPr>
              <a:t>Aktiivisen kansalaisuuskampanjan suunnittelu </a:t>
            </a:r>
          </a:p>
        </p:txBody>
      </p:sp>
      <p:sp>
        <p:nvSpPr>
          <p:cNvPr id="12291" name="Rectangle 3">
            <a:extLst>
              <a:ext uri="{FF2B5EF4-FFF2-40B4-BE49-F238E27FC236}">
                <a16:creationId xmlns:a16="http://schemas.microsoft.com/office/drawing/2014/main" id="{13F7E153-AB28-4142-BFEE-BB6EFE50BAEA}"/>
              </a:ext>
            </a:extLst>
          </p:cNvPr>
          <p:cNvSpPr>
            <a:spLocks noChangeArrowheads="1"/>
          </p:cNvSpPr>
          <p:nvPr/>
        </p:nvSpPr>
        <p:spPr bwMode="auto">
          <a:xfrm>
            <a:off x="738187" y="1002439"/>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pPr>
            <a:r>
              <a:rPr lang="en-US" altLang="fi-FI" sz="2800" dirty="0">
                <a:latin typeface="Calibri" panose="020F0502020204030204" pitchFamily="34" charset="0"/>
                <a:cs typeface="Calibri" panose="020F0502020204030204" pitchFamily="34" charset="0"/>
              </a:rPr>
              <a:t>AK-</a:t>
            </a:r>
            <a:r>
              <a:rPr lang="en-US" altLang="fi-FI" sz="2800" dirty="0" err="1">
                <a:latin typeface="Calibri" panose="020F0502020204030204" pitchFamily="34" charset="0"/>
                <a:cs typeface="Calibri" panose="020F0502020204030204" pitchFamily="34" charset="0"/>
              </a:rPr>
              <a:t>kampanjoiden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tarkoitus</a:t>
            </a:r>
            <a:r>
              <a:rPr lang="en-US" altLang="fi-FI" sz="2800" dirty="0">
                <a:latin typeface="Calibri" panose="020F0502020204030204" pitchFamily="34" charset="0"/>
                <a:cs typeface="Calibri" panose="020F0502020204030204" pitchFamily="34" charset="0"/>
              </a:rPr>
              <a:t> on </a:t>
            </a:r>
            <a:r>
              <a:rPr lang="en-US" altLang="fi-FI" sz="2800" dirty="0" err="1">
                <a:latin typeface="Calibri" panose="020F0502020204030204" pitchFamily="34" charset="0"/>
                <a:cs typeface="Calibri" panose="020F0502020204030204" pitchFamily="34" charset="0"/>
              </a:rPr>
              <a:t>saattaa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asukkaat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toimimaan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yhdessä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esim</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luomaan</a:t>
            </a:r>
            <a:r>
              <a:rPr lang="en-US" altLang="fi-FI" sz="2800" dirty="0">
                <a:latin typeface="Calibri" panose="020F0502020204030204" pitchFamily="34" charset="0"/>
                <a:cs typeface="Calibri" panose="020F0502020204030204" pitchFamily="34" charset="0"/>
              </a:rPr>
              <a:t> </a:t>
            </a:r>
            <a:r>
              <a:rPr lang="fi-FI" altLang="fi-FI" sz="2800" dirty="0">
                <a:latin typeface="Calibri" panose="020F0502020204030204" pitchFamily="34" charset="0"/>
                <a:cs typeface="Calibri" panose="020F0502020204030204" pitchFamily="34" charset="0"/>
              </a:rPr>
              <a:t>yhteisölle</a:t>
            </a:r>
            <a:r>
              <a:rPr lang="en-US" altLang="fi-FI" sz="2800" dirty="0">
                <a:latin typeface="Calibri" panose="020F0502020204030204" pitchFamily="34" charset="0"/>
                <a:cs typeface="Calibri" panose="020F0502020204030204" pitchFamily="34" charset="0"/>
              </a:rPr>
              <a:t> </a:t>
            </a:r>
            <a:r>
              <a:rPr lang="fi-FI" altLang="fi-FI" sz="2800" dirty="0">
                <a:latin typeface="Calibri" panose="020F0502020204030204" pitchFamily="34" charset="0"/>
                <a:cs typeface="Calibri" panose="020F0502020204030204" pitchFamily="34" charset="0"/>
              </a:rPr>
              <a:t>elinkelpoisia</a:t>
            </a:r>
            <a:r>
              <a:rPr lang="en-US" altLang="fi-FI" sz="2800" dirty="0">
                <a:latin typeface="Calibri" panose="020F0502020204030204" pitchFamily="34" charset="0"/>
                <a:cs typeface="Calibri" panose="020F0502020204030204" pitchFamily="34" charset="0"/>
              </a:rPr>
              <a:t> </a:t>
            </a:r>
            <a:r>
              <a:rPr lang="fi-FI" altLang="fi-FI" sz="2800" dirty="0">
                <a:latin typeface="Calibri" panose="020F0502020204030204" pitchFamily="34" charset="0"/>
                <a:cs typeface="Calibri" panose="020F0502020204030204" pitchFamily="34" charset="0"/>
              </a:rPr>
              <a:t>välineitä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edistää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kestävää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kehitystä</a:t>
            </a:r>
            <a:r>
              <a:rPr lang="en-US" altLang="fi-FI" sz="2800" dirty="0">
                <a:latin typeface="Calibri" panose="020F0502020204030204" pitchFamily="34" charset="0"/>
                <a:cs typeface="Calibri" panose="020F0502020204030204" pitchFamily="34" charset="0"/>
              </a:rPr>
              <a:t>.</a:t>
            </a:r>
          </a:p>
          <a:p>
            <a:pPr>
              <a:lnSpc>
                <a:spcPct val="100000"/>
              </a:lnSpc>
            </a:pPr>
            <a:endParaRPr lang="en-US" altLang="fi-FI" sz="2800" dirty="0">
              <a:latin typeface="Calibri" panose="020F0502020204030204" pitchFamily="34" charset="0"/>
              <a:cs typeface="Calibri" panose="020F0502020204030204" pitchFamily="34" charset="0"/>
            </a:endParaRPr>
          </a:p>
          <a:p>
            <a:pPr>
              <a:lnSpc>
                <a:spcPct val="100000"/>
              </a:lnSpc>
            </a:pPr>
            <a:r>
              <a:rPr lang="en-US" altLang="fi-FI" sz="2800" dirty="0">
                <a:latin typeface="Calibri" panose="020F0502020204030204" pitchFamily="34" charset="0"/>
                <a:cs typeface="Calibri" panose="020F0502020204030204" pitchFamily="34" charset="0"/>
              </a:rPr>
              <a:t>AK-</a:t>
            </a:r>
            <a:r>
              <a:rPr lang="en-US" altLang="fi-FI" sz="2800" dirty="0" err="1">
                <a:latin typeface="Calibri" panose="020F0502020204030204" pitchFamily="34" charset="0"/>
                <a:cs typeface="Calibri" panose="020F0502020204030204" pitchFamily="34" charset="0"/>
              </a:rPr>
              <a:t>kampanjat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auttavat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edistämään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ajattelua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esim</a:t>
            </a:r>
            <a:r>
              <a:rPr lang="en-US" altLang="fi-FI" sz="2800" dirty="0">
                <a:latin typeface="Calibri" panose="020F0502020204030204" pitchFamily="34" charset="0"/>
                <a:cs typeface="Calibri" panose="020F0502020204030204" pitchFamily="34" charset="0"/>
              </a:rPr>
              <a:t>.:</a:t>
            </a:r>
          </a:p>
          <a:p>
            <a:pPr>
              <a:lnSpc>
                <a:spcPct val="100000"/>
              </a:lnSpc>
            </a:pPr>
            <a:endParaRPr lang="en-US" altLang="fi-FI" sz="2800" dirty="0">
              <a:latin typeface="Calibri" panose="020F0502020204030204" pitchFamily="34" charset="0"/>
              <a:cs typeface="Calibri" panose="020F0502020204030204" pitchFamily="34" charset="0"/>
            </a:endParaRPr>
          </a:p>
          <a:p>
            <a:pPr marL="457200" indent="-457200">
              <a:lnSpc>
                <a:spcPct val="100000"/>
              </a:lnSpc>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Positiivinen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yhteisökehitys</a:t>
            </a:r>
            <a:endParaRPr lang="en-US" altLang="fi-FI" sz="2800" dirty="0">
              <a:latin typeface="Calibri" panose="020F0502020204030204" pitchFamily="34" charset="0"/>
              <a:cs typeface="Calibri" panose="020F0502020204030204" pitchFamily="34" charset="0"/>
            </a:endParaRPr>
          </a:p>
          <a:p>
            <a:pPr marL="457200" indent="-457200">
              <a:lnSpc>
                <a:spcPct val="100000"/>
              </a:lnSpc>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Ratkaisut</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paikallisiin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haasteisiin</a:t>
            </a:r>
            <a:endParaRPr lang="en-US" altLang="fi-FI" sz="2800" dirty="0">
              <a:latin typeface="Calibri" panose="020F0502020204030204" pitchFamily="34" charset="0"/>
              <a:cs typeface="Calibri" panose="020F0502020204030204" pitchFamily="34" charset="0"/>
            </a:endParaRPr>
          </a:p>
          <a:p>
            <a:pPr marL="457200" indent="-457200">
              <a:lnSpc>
                <a:spcPct val="100000"/>
              </a:lnSpc>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Ääni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ihmisille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jotta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voimme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muuttaa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tulevaisuutemme</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yhteisössämme</a:t>
            </a:r>
            <a:endParaRPr lang="en-US" altLang="fi-FI" sz="2800" dirty="0">
              <a:latin typeface="Calibri" panose="020F0502020204030204" pitchFamily="34" charset="0"/>
              <a:cs typeface="Calibri" panose="020F0502020204030204" pitchFamily="34" charset="0"/>
            </a:endParaRPr>
          </a:p>
          <a:p>
            <a:pPr hangingPunct="1">
              <a:lnSpc>
                <a:spcPct val="90000"/>
              </a:lnSpc>
              <a:spcBef>
                <a:spcPts val="1800"/>
              </a:spcBef>
              <a:buClrTx/>
              <a:buFontTx/>
              <a:buNone/>
            </a:pPr>
            <a:endParaRPr lang="fi-FI" altLang="fi-FI" dirty="0">
              <a:latin typeface="Times New Roman" panose="02020603050405020304" pitchFamily="18" charset="0"/>
            </a:endParaRPr>
          </a:p>
          <a:p>
            <a:pPr hangingPunct="1">
              <a:lnSpc>
                <a:spcPct val="90000"/>
              </a:lnSpc>
              <a:spcBef>
                <a:spcPts val="1800"/>
              </a:spcBef>
              <a:buClrTx/>
              <a:buFontTx/>
              <a:buNone/>
            </a:pPr>
            <a:endParaRPr lang="fi-FI"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BA37EFFB-2B17-4AA9-8331-FCFA4ED45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30DD1F22-EF6B-47B5-883C-68911A9ECFE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Box 1">
            <a:extLst>
              <a:ext uri="{FF2B5EF4-FFF2-40B4-BE49-F238E27FC236}">
                <a16:creationId xmlns:a16="http://schemas.microsoft.com/office/drawing/2014/main" id="{3F89DC1B-13DD-4250-898B-C92F57E145A1}"/>
              </a:ext>
            </a:extLst>
          </p:cNvPr>
          <p:cNvSpPr txBox="1">
            <a:spLocks noChangeArrowheads="1"/>
          </p:cNvSpPr>
          <p:nvPr/>
        </p:nvSpPr>
        <p:spPr bwMode="auto">
          <a:xfrm>
            <a:off x="4191267" y="6194475"/>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B7AEEB16-82D7-4744-B3A0-F6B418A8A49F}" type="slidenum">
              <a:rPr lang="fi-FI" altLang="fi-FI">
                <a:latin typeface="Palatino Linotype" panose="02040502050505030304" pitchFamily="18" charset="0"/>
              </a:rPr>
              <a:pPr hangingPunct="1">
                <a:lnSpc>
                  <a:spcPct val="100000"/>
                </a:lnSpc>
                <a:buClrTx/>
                <a:buFontTx/>
                <a:buNone/>
              </a:pPr>
              <a:t>21</a:t>
            </a:fld>
            <a:endParaRPr lang="fi-FI" altLang="fi-FI" dirty="0">
              <a:latin typeface="Palatino Linotype" panose="02040502050505030304" pitchFamily="18" charset="0"/>
            </a:endParaRPr>
          </a:p>
        </p:txBody>
      </p:sp>
      <p:sp>
        <p:nvSpPr>
          <p:cNvPr id="13314" name="Rectangle 2">
            <a:extLst>
              <a:ext uri="{FF2B5EF4-FFF2-40B4-BE49-F238E27FC236}">
                <a16:creationId xmlns:a16="http://schemas.microsoft.com/office/drawing/2014/main" id="{66EF6204-09B1-4264-BE1C-69B1A6F10BD1}"/>
              </a:ext>
            </a:extLst>
          </p:cNvPr>
          <p:cNvSpPr>
            <a:spLocks noChangeArrowheads="1"/>
          </p:cNvSpPr>
          <p:nvPr/>
        </p:nvSpPr>
        <p:spPr bwMode="auto">
          <a:xfrm>
            <a:off x="1956336" y="15136"/>
            <a:ext cx="6192688"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a:lnSpc>
                <a:spcPct val="100000"/>
              </a:lnSpc>
              <a:buClrTx/>
              <a:buFontTx/>
              <a:buNone/>
            </a:pPr>
            <a:r>
              <a:rPr lang="fi-FI" altLang="fi-FI" sz="2800" b="1" dirty="0">
                <a:latin typeface="Calibri" panose="020F0502020204030204" pitchFamily="34" charset="0"/>
                <a:cs typeface="Times New Roman" panose="02020603050405020304" pitchFamily="18" charset="0"/>
              </a:rPr>
              <a:t>ATK:n ja verkon/internetin käyttö AK-kampanjassa</a:t>
            </a:r>
          </a:p>
        </p:txBody>
      </p:sp>
      <p:sp>
        <p:nvSpPr>
          <p:cNvPr id="13315" name="Rectangle 3">
            <a:extLst>
              <a:ext uri="{FF2B5EF4-FFF2-40B4-BE49-F238E27FC236}">
                <a16:creationId xmlns:a16="http://schemas.microsoft.com/office/drawing/2014/main" id="{C48F37C7-7DAA-4E6C-A0E0-BFB9D6A72BD2}"/>
              </a:ext>
            </a:extLst>
          </p:cNvPr>
          <p:cNvSpPr>
            <a:spLocks noChangeArrowheads="1"/>
          </p:cNvSpPr>
          <p:nvPr/>
        </p:nvSpPr>
        <p:spPr bwMode="auto">
          <a:xfrm>
            <a:off x="914400" y="1336530"/>
            <a:ext cx="8229600"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marL="457200" indent="-457200" hangingPunct="1">
              <a:lnSpc>
                <a:spcPct val="90000"/>
              </a:lnSpc>
              <a:spcBef>
                <a:spcPts val="1800"/>
              </a:spcBef>
              <a:buClrTx/>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Blogit</a:t>
            </a:r>
            <a:endParaRPr lang="en-US" altLang="fi-FI" sz="2800" dirty="0">
              <a:latin typeface="Calibri" panose="020F0502020204030204" pitchFamily="34" charset="0"/>
              <a:cs typeface="Calibri" panose="020F0502020204030204" pitchFamily="34" charset="0"/>
            </a:endParaRPr>
          </a:p>
          <a:p>
            <a:pPr marL="457200" indent="-457200" hangingPunct="1">
              <a:lnSpc>
                <a:spcPct val="90000"/>
              </a:lnSpc>
              <a:spcBef>
                <a:spcPts val="1800"/>
              </a:spcBef>
              <a:buClrTx/>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Tekstiviestit</a:t>
            </a:r>
            <a:endParaRPr lang="en-US" altLang="fi-FI" sz="2800" dirty="0">
              <a:latin typeface="Calibri" panose="020F0502020204030204" pitchFamily="34" charset="0"/>
              <a:cs typeface="Calibri" panose="020F0502020204030204" pitchFamily="34" charset="0"/>
            </a:endParaRPr>
          </a:p>
          <a:p>
            <a:pPr marL="457200" indent="-457200" hangingPunct="1">
              <a:lnSpc>
                <a:spcPct val="90000"/>
              </a:lnSpc>
              <a:spcBef>
                <a:spcPts val="1800"/>
              </a:spcBef>
              <a:buClrTx/>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Kotisivustot</a:t>
            </a:r>
            <a:endParaRPr lang="en-US" altLang="fi-FI" sz="2800" dirty="0">
              <a:latin typeface="Calibri" panose="020F0502020204030204" pitchFamily="34" charset="0"/>
              <a:cs typeface="Calibri" panose="020F0502020204030204" pitchFamily="34" charset="0"/>
            </a:endParaRPr>
          </a:p>
          <a:p>
            <a:pPr marL="457200" indent="-457200" hangingPunct="1">
              <a:lnSpc>
                <a:spcPct val="90000"/>
              </a:lnSpc>
              <a:spcBef>
                <a:spcPts val="1800"/>
              </a:spcBef>
              <a:buClrTx/>
              <a:buFont typeface="Arial" panose="020B0604020202020204" pitchFamily="34" charset="0"/>
              <a:buChar char="•"/>
            </a:pPr>
            <a:r>
              <a:rPr lang="en-US" altLang="fi-FI" sz="2800" dirty="0">
                <a:latin typeface="Calibri" panose="020F0502020204030204" pitchFamily="34" charset="0"/>
                <a:cs typeface="Calibri" panose="020F0502020204030204" pitchFamily="34" charset="0"/>
              </a:rPr>
              <a:t>Some</a:t>
            </a:r>
          </a:p>
          <a:p>
            <a:pPr marL="457200" indent="-457200" hangingPunct="1">
              <a:lnSpc>
                <a:spcPct val="90000"/>
              </a:lnSpc>
              <a:spcBef>
                <a:spcPts val="1800"/>
              </a:spcBef>
              <a:buClrTx/>
              <a:buFont typeface="Arial" panose="020B0604020202020204" pitchFamily="34" charset="0"/>
              <a:buChar char="•"/>
            </a:pPr>
            <a:r>
              <a:rPr lang="en-US" altLang="fi-FI" sz="2800" dirty="0" err="1">
                <a:latin typeface="Calibri" panose="020F0502020204030204" pitchFamily="34" charset="0"/>
                <a:cs typeface="Calibri" panose="020F0502020204030204" pitchFamily="34" charset="0"/>
              </a:rPr>
              <a:t>Mitä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muuta</a:t>
            </a:r>
            <a:r>
              <a:rPr lang="en-US" altLang="fi-FI" sz="2800" dirty="0">
                <a:latin typeface="Calibri" panose="020F0502020204030204" pitchFamily="34" charset="0"/>
                <a:cs typeface="Calibri" panose="020F0502020204030204" pitchFamily="34" charset="0"/>
              </a:rPr>
              <a:t>? </a:t>
            </a:r>
          </a:p>
          <a:p>
            <a:pPr hangingPunct="1">
              <a:lnSpc>
                <a:spcPct val="90000"/>
              </a:lnSpc>
              <a:spcBef>
                <a:spcPts val="1800"/>
              </a:spcBef>
              <a:buClrTx/>
              <a:buFontTx/>
              <a:buNone/>
            </a:pPr>
            <a:r>
              <a:rPr lang="en-US" altLang="fi-FI" sz="2800" dirty="0" err="1">
                <a:latin typeface="Calibri" panose="020F0502020204030204" pitchFamily="34" charset="0"/>
                <a:cs typeface="Calibri" panose="020F0502020204030204" pitchFamily="34" charset="0"/>
              </a:rPr>
              <a:t>Keskustelkaa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miten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atk:ta</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internettiä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voidaan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käyttää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hyödyksi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kampanjasuunnittelussa</a:t>
            </a:r>
            <a:r>
              <a:rPr lang="en-US" altLang="fi-FI" sz="2800" dirty="0">
                <a:latin typeface="Calibri" panose="020F0502020204030204" pitchFamily="34" charset="0"/>
                <a:cs typeface="Calibri" panose="020F0502020204030204" pitchFamily="34" charset="0"/>
              </a:rPr>
              <a:t>!</a:t>
            </a: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220C1D9B-5331-409E-88C3-0F14150DBC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FDB85F45-7272-4074-898C-5E6902FEFB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Box 1">
            <a:extLst>
              <a:ext uri="{FF2B5EF4-FFF2-40B4-BE49-F238E27FC236}">
                <a16:creationId xmlns:a16="http://schemas.microsoft.com/office/drawing/2014/main" id="{2D17EC6D-7272-4950-B8C8-E078C3FA7D6B}"/>
              </a:ext>
            </a:extLst>
          </p:cNvPr>
          <p:cNvSpPr txBox="1">
            <a:spLocks noChangeArrowheads="1"/>
          </p:cNvSpPr>
          <p:nvPr/>
        </p:nvSpPr>
        <p:spPr bwMode="auto">
          <a:xfrm>
            <a:off x="4088077" y="6242865"/>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fld id="{400E460F-8740-4C5C-A963-675AD6BC90BE}" type="slidenum">
              <a:rPr lang="fi-FI" altLang="fi-FI">
                <a:latin typeface="Palatino Linotype" panose="02040502050505030304" pitchFamily="18" charset="0"/>
              </a:rPr>
              <a:pPr hangingPunct="1">
                <a:lnSpc>
                  <a:spcPct val="100000"/>
                </a:lnSpc>
                <a:buClrTx/>
                <a:buFontTx/>
                <a:buNone/>
              </a:pPr>
              <a:t>22</a:t>
            </a:fld>
            <a:endParaRPr lang="fi-FI" altLang="fi-FI" dirty="0">
              <a:latin typeface="Palatino Linotype" panose="02040502050505030304" pitchFamily="18" charset="0"/>
            </a:endParaRPr>
          </a:p>
        </p:txBody>
      </p:sp>
      <p:sp>
        <p:nvSpPr>
          <p:cNvPr id="14338" name="Rectangle 2">
            <a:extLst>
              <a:ext uri="{FF2B5EF4-FFF2-40B4-BE49-F238E27FC236}">
                <a16:creationId xmlns:a16="http://schemas.microsoft.com/office/drawing/2014/main" id="{3D2EDB6E-CF99-4CE5-8560-1F9B5BFB1461}"/>
              </a:ext>
            </a:extLst>
          </p:cNvPr>
          <p:cNvSpPr>
            <a:spLocks noChangeArrowheads="1"/>
          </p:cNvSpPr>
          <p:nvPr/>
        </p:nvSpPr>
        <p:spPr bwMode="auto">
          <a:xfrm>
            <a:off x="1979712" y="40681"/>
            <a:ext cx="5969595"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buClrTx/>
              <a:buFontTx/>
              <a:buNone/>
            </a:pPr>
            <a:r>
              <a:rPr lang="fi-FI" altLang="fi-FI" sz="2800" b="1" dirty="0">
                <a:latin typeface="Calibri" panose="020F0502020204030204" pitchFamily="34" charset="0"/>
                <a:cs typeface="Times New Roman" panose="02020603050405020304" pitchFamily="18" charset="0"/>
              </a:rPr>
              <a:t>Kampanjat tarvitsevat yleensä varoja </a:t>
            </a:r>
          </a:p>
        </p:txBody>
      </p:sp>
      <p:sp>
        <p:nvSpPr>
          <p:cNvPr id="14339" name="Rectangle 3">
            <a:extLst>
              <a:ext uri="{FF2B5EF4-FFF2-40B4-BE49-F238E27FC236}">
                <a16:creationId xmlns:a16="http://schemas.microsoft.com/office/drawing/2014/main" id="{29A76EEE-C355-487A-BE00-C83458A96253}"/>
              </a:ext>
            </a:extLst>
          </p:cNvPr>
          <p:cNvSpPr>
            <a:spLocks noChangeArrowheads="1"/>
          </p:cNvSpPr>
          <p:nvPr/>
        </p:nvSpPr>
        <p:spPr bwMode="auto">
          <a:xfrm>
            <a:off x="446856" y="1342938"/>
            <a:ext cx="8445624" cy="496638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90000"/>
              </a:lnSpc>
              <a:spcBef>
                <a:spcPts val="1800"/>
              </a:spcBef>
              <a:buClrTx/>
              <a:buFontTx/>
              <a:buNone/>
            </a:pPr>
            <a:r>
              <a:rPr lang="en-US" altLang="fi-FI" sz="2800" dirty="0" err="1">
                <a:latin typeface="Calibri" panose="020F0502020204030204" pitchFamily="34" charset="0"/>
                <a:cs typeface="Calibri" panose="020F0502020204030204" pitchFamily="34" charset="0"/>
              </a:rPr>
              <a:t>Mistä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saada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varoja</a:t>
            </a:r>
            <a:r>
              <a:rPr lang="en-US" altLang="fi-FI" sz="2800" dirty="0">
                <a:latin typeface="Calibri" panose="020F0502020204030204" pitchFamily="34" charset="0"/>
                <a:cs typeface="Calibri" panose="020F0502020204030204" pitchFamily="34" charset="0"/>
              </a:rPr>
              <a:t>? </a:t>
            </a:r>
          </a:p>
          <a:p>
            <a:pPr hangingPunct="1">
              <a:lnSpc>
                <a:spcPct val="90000"/>
              </a:lnSpc>
              <a:spcBef>
                <a:spcPts val="1800"/>
              </a:spcBef>
              <a:buClrTx/>
              <a:buSzTx/>
              <a:buFontTx/>
              <a:buNone/>
            </a:pPr>
            <a:r>
              <a:rPr lang="en-US" altLang="fi-FI" sz="2800" dirty="0" err="1">
                <a:latin typeface="Calibri" panose="020F0502020204030204" pitchFamily="34" charset="0"/>
                <a:cs typeface="Calibri" panose="020F0502020204030204" pitchFamily="34" charset="0"/>
              </a:rPr>
              <a:t>Onko</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rahoituslähteitä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kuten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varakkaita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ihmisiä</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järjestöjä</a:t>
            </a:r>
            <a:r>
              <a:rPr lang="en-US" altLang="fi-FI" sz="2800" dirty="0">
                <a:latin typeface="Calibri" panose="020F0502020204030204" pitchFamily="34" charset="0"/>
                <a:cs typeface="Calibri" panose="020F0502020204030204" pitchFamily="34" charset="0"/>
              </a:rPr>
              <a:t> ja </a:t>
            </a:r>
            <a:r>
              <a:rPr lang="en-US" altLang="fi-FI" sz="2800" dirty="0" err="1">
                <a:latin typeface="Calibri" panose="020F0502020204030204" pitchFamily="34" charset="0"/>
                <a:cs typeface="Calibri" panose="020F0502020204030204" pitchFamily="34" charset="0"/>
              </a:rPr>
              <a:t>yhteisöjä</a:t>
            </a:r>
            <a:r>
              <a:rPr lang="en-US" altLang="fi-FI" sz="2800" dirty="0">
                <a:latin typeface="Calibri" panose="020F0502020204030204" pitchFamily="34" charset="0"/>
                <a:cs typeface="Calibri" panose="020F0502020204030204" pitchFamily="34" charset="0"/>
              </a:rPr>
              <a:t> , </a:t>
            </a:r>
            <a:r>
              <a:rPr lang="en-US" altLang="fi-FI" sz="2800" dirty="0" err="1">
                <a:latin typeface="Calibri" panose="020F0502020204030204" pitchFamily="34" charset="0"/>
                <a:cs typeface="Calibri" panose="020F0502020204030204" pitchFamily="34" charset="0"/>
              </a:rPr>
              <a:t>kuten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seurakuntia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yhdistyksiä</a:t>
            </a:r>
            <a:r>
              <a:rPr lang="en-US" altLang="fi-FI" sz="2800" dirty="0">
                <a:latin typeface="Calibri" panose="020F0502020204030204" pitchFamily="34" charset="0"/>
                <a:cs typeface="Calibri" panose="020F0502020204030204" pitchFamily="34" charset="0"/>
              </a:rPr>
              <a:t> tai </a:t>
            </a:r>
            <a:r>
              <a:rPr lang="en-US" altLang="fi-FI" sz="2800" dirty="0" err="1">
                <a:latin typeface="Calibri" panose="020F0502020204030204" pitchFamily="34" charset="0"/>
                <a:cs typeface="Calibri" panose="020F0502020204030204" pitchFamily="34" charset="0"/>
              </a:rPr>
              <a:t>poliittisia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puolueita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joista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voisi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saada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rahoitusta</a:t>
            </a:r>
            <a:r>
              <a:rPr lang="en-US" altLang="fi-FI" sz="2800" dirty="0">
                <a:latin typeface="Calibri" panose="020F0502020204030204" pitchFamily="34" charset="0"/>
                <a:cs typeface="Calibri" panose="020F0502020204030204" pitchFamily="34" charset="0"/>
              </a:rPr>
              <a:t>?</a:t>
            </a:r>
          </a:p>
          <a:p>
            <a:pPr hangingPunct="1">
              <a:lnSpc>
                <a:spcPct val="90000"/>
              </a:lnSpc>
              <a:spcBef>
                <a:spcPts val="1800"/>
              </a:spcBef>
              <a:buClrTx/>
              <a:buSzTx/>
              <a:buFontTx/>
              <a:buNone/>
            </a:pPr>
            <a:r>
              <a:rPr lang="en-US" altLang="fi-FI" sz="2800" dirty="0" err="1">
                <a:latin typeface="Calibri" panose="020F0502020204030204" pitchFamily="34" charset="0"/>
                <a:cs typeface="Calibri" panose="020F0502020204030204" pitchFamily="34" charset="0"/>
              </a:rPr>
              <a:t>Joukkorahoituksella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voi</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hankkia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rahoitusta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yleisen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edun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mukaisiin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hankkeisiin</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suurelta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joukolta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lahjoittajia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kautta</a:t>
            </a:r>
            <a:r>
              <a:rPr lang="en-US" altLang="fi-FI" sz="2800" dirty="0">
                <a:latin typeface="Calibri" panose="020F0502020204030204" pitchFamily="34" charset="0"/>
                <a:cs typeface="Calibri" panose="020F0502020204030204" pitchFamily="34" charset="0"/>
              </a:rPr>
              <a:t> </a:t>
            </a:r>
            <a:r>
              <a:rPr lang="en-US" altLang="fi-FI" sz="2800" dirty="0" err="1">
                <a:latin typeface="Calibri" panose="020F0502020204030204" pitchFamily="34" charset="0"/>
                <a:cs typeface="Calibri" panose="020F0502020204030204" pitchFamily="34" charset="0"/>
              </a:rPr>
              <a:t>joukkorahoitusalustoilla</a:t>
            </a:r>
            <a:r>
              <a:rPr lang="en-US" altLang="fi-FI" sz="2800" dirty="0">
                <a:latin typeface="Calibri" panose="020F0502020204030204" pitchFamily="34" charset="0"/>
                <a:cs typeface="Calibri" panose="020F0502020204030204" pitchFamily="34" charset="0"/>
              </a:rPr>
              <a:t>.</a:t>
            </a:r>
          </a:p>
          <a:p>
            <a:pPr hangingPunct="1">
              <a:lnSpc>
                <a:spcPct val="90000"/>
              </a:lnSpc>
              <a:spcBef>
                <a:spcPts val="1800"/>
              </a:spcBef>
              <a:buClrTx/>
              <a:buSzTx/>
              <a:buFontTx/>
              <a:buNone/>
            </a:pPr>
            <a:r>
              <a:rPr lang="en-US" altLang="fi-FI" sz="2800" dirty="0">
                <a:latin typeface="Calibri" panose="020F0502020204030204" pitchFamily="34" charset="0"/>
                <a:cs typeface="Calibri" panose="020F0502020204030204" pitchFamily="34" charset="0"/>
              </a:rPr>
              <a:t>Ks. </a:t>
            </a:r>
            <a:r>
              <a:rPr lang="en-US" altLang="fi-FI" sz="2800" dirty="0" err="1">
                <a:latin typeface="Calibri" panose="020F0502020204030204" pitchFamily="34" charset="0"/>
                <a:cs typeface="Calibri" panose="020F0502020204030204" pitchFamily="34" charset="0"/>
              </a:rPr>
              <a:t>lisää</a:t>
            </a:r>
            <a:r>
              <a:rPr lang="en-US" altLang="fi-FI" sz="2800" dirty="0">
                <a:latin typeface="Calibri" panose="020F0502020204030204" pitchFamily="34" charset="0"/>
                <a:cs typeface="Calibri" panose="020F0502020204030204" pitchFamily="34" charset="0"/>
              </a:rPr>
              <a:t> </a:t>
            </a:r>
            <a:r>
              <a:rPr lang="en-US" altLang="fi-FI" sz="2400" i="1" dirty="0">
                <a:solidFill>
                  <a:schemeClr val="tx2"/>
                </a:solidFill>
                <a:latin typeface="Times New Roman" panose="02020603050405020304" pitchFamily="18" charset="0"/>
                <a:hlinkClick r:id="rId3">
                  <a:extLst>
                    <a:ext uri="{A12FA001-AC4F-418D-AE19-62706E023703}">
                      <ahyp:hlinkClr xmlns:ahyp="http://schemas.microsoft.com/office/drawing/2018/hyperlinkcolor" val="tx"/>
                    </a:ext>
                  </a:extLst>
                </a:hlinkClick>
              </a:rPr>
              <a:t>https://mesenaatti.me/</a:t>
            </a:r>
            <a:endParaRPr lang="en-US" altLang="fi-FI" sz="2400" i="1" dirty="0">
              <a:solidFill>
                <a:schemeClr val="tx2"/>
              </a:solidFill>
              <a:latin typeface="Times New Roman" panose="02020603050405020304" pitchFamily="18" charset="0"/>
            </a:endParaRPr>
          </a:p>
          <a:p>
            <a:pPr hangingPunct="1">
              <a:lnSpc>
                <a:spcPct val="90000"/>
              </a:lnSpc>
              <a:spcBef>
                <a:spcPts val="1800"/>
              </a:spcBef>
              <a:buClrTx/>
              <a:buSzTx/>
              <a:buFontTx/>
              <a:buNone/>
            </a:pPr>
            <a:r>
              <a:rPr lang="en-US" altLang="fi-FI" sz="2400" i="1" dirty="0">
                <a:latin typeface="Times New Roman" panose="02020603050405020304" pitchFamily="18" charset="0"/>
              </a:rPr>
              <a:t> </a:t>
            </a:r>
            <a:r>
              <a:rPr lang="en-US" altLang="fi-FI" sz="2400" i="1" dirty="0">
                <a:solidFill>
                  <a:schemeClr val="tx2"/>
                </a:solidFill>
                <a:latin typeface="Times New Roman" panose="02020603050405020304" pitchFamily="18" charset="0"/>
                <a:hlinkClick r:id="rId4">
                  <a:extLst>
                    <a:ext uri="{A12FA001-AC4F-418D-AE19-62706E023703}">
                      <ahyp:hlinkClr xmlns:ahyp="http://schemas.microsoft.com/office/drawing/2018/hyperlinkcolor" val="tx"/>
                    </a:ext>
                  </a:extLst>
                </a:hlinkClick>
              </a:rPr>
              <a:t>https://www.vertaaensin.fi/blog/yrittajan-uudet-rahoitusmahdollisuudet-joukkorahoitus</a:t>
            </a:r>
          </a:p>
          <a:p>
            <a:pPr hangingPunct="1">
              <a:lnSpc>
                <a:spcPct val="90000"/>
              </a:lnSpc>
              <a:spcBef>
                <a:spcPts val="1800"/>
              </a:spcBef>
              <a:buClrTx/>
              <a:buSzTx/>
              <a:buFontTx/>
              <a:buNone/>
            </a:pPr>
            <a:endParaRPr lang="en-US" altLang="fi-FI" sz="2400" b="1" i="1" dirty="0">
              <a:latin typeface="Times New Roman" panose="02020603050405020304" pitchFamily="18" charset="0"/>
            </a:endParaRPr>
          </a:p>
          <a:p>
            <a:pPr hangingPunct="1">
              <a:lnSpc>
                <a:spcPct val="90000"/>
              </a:lnSpc>
              <a:spcBef>
                <a:spcPts val="1800"/>
              </a:spcBef>
              <a:buClrTx/>
              <a:buSzTx/>
              <a:buFontTx/>
              <a:buNone/>
            </a:pPr>
            <a:endParaRPr lang="en-US" altLang="fi-FI" sz="2400" b="1" i="1"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a:p>
            <a:pPr hangingPunct="1">
              <a:lnSpc>
                <a:spcPct val="90000"/>
              </a:lnSpc>
              <a:spcBef>
                <a:spcPts val="1800"/>
              </a:spcBef>
              <a:buClrTx/>
              <a:buFontTx/>
              <a:buNone/>
            </a:pPr>
            <a:endParaRPr lang="en-US" altLang="fi-FI" dirty="0">
              <a:latin typeface="Times New Roman" panose="02020603050405020304" pitchFamily="18" charset="0"/>
            </a:endParaRPr>
          </a:p>
        </p:txBody>
      </p:sp>
      <p:pic>
        <p:nvPicPr>
          <p:cNvPr id="8" name="Picture 4">
            <a:extLst>
              <a:ext uri="{FF2B5EF4-FFF2-40B4-BE49-F238E27FC236}">
                <a16:creationId xmlns:a16="http://schemas.microsoft.com/office/drawing/2014/main" id="{D9580003-D2FA-46F4-87D6-103C39CB5D4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366" y="6117680"/>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 name="Picture 3">
            <a:extLst>
              <a:ext uri="{FF2B5EF4-FFF2-40B4-BE49-F238E27FC236}">
                <a16:creationId xmlns:a16="http://schemas.microsoft.com/office/drawing/2014/main" id="{55206007-B673-40F2-9C64-3C7063D5394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553" y="2630"/>
            <a:ext cx="1487488"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a:extLst>
              <a:ext uri="{FF2B5EF4-FFF2-40B4-BE49-F238E27FC236}">
                <a16:creationId xmlns:a16="http://schemas.microsoft.com/office/drawing/2014/main" id="{776CE1E6-64D2-4402-B53D-A1DAD6F421F6}"/>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43941FA3-E7FE-491C-91B7-72721080E924}" type="slidenum">
              <a:rPr lang="fi-FI" altLang="fi-FI">
                <a:latin typeface="Palatino Linotype" panose="02040502050505030304" pitchFamily="18" charset="0"/>
              </a:rPr>
              <a:pPr hangingPunct="1">
                <a:lnSpc>
                  <a:spcPct val="100000"/>
                </a:lnSpc>
              </a:pPr>
              <a:t>3</a:t>
            </a:fld>
            <a:endParaRPr lang="fi-FI" altLang="fi-FI">
              <a:latin typeface="Palatino Linotype" panose="02040502050505030304" pitchFamily="18" charset="0"/>
            </a:endParaRPr>
          </a:p>
        </p:txBody>
      </p:sp>
      <p:sp>
        <p:nvSpPr>
          <p:cNvPr id="6146" name="Rectangle 2">
            <a:extLst>
              <a:ext uri="{FF2B5EF4-FFF2-40B4-BE49-F238E27FC236}">
                <a16:creationId xmlns:a16="http://schemas.microsoft.com/office/drawing/2014/main" id="{B7A94A52-A91E-4C60-9C47-36045B2BADBD}"/>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Aktiivisen kansalaisuuden aktiivinen oppiminen:</a:t>
            </a:r>
          </a:p>
          <a:p>
            <a:pPr hangingPunct="1">
              <a:lnSpc>
                <a:spcPct val="100000"/>
              </a:lnSpc>
            </a:pPr>
            <a:r>
              <a:rPr lang="fi-FI" altLang="fi-FI" sz="2400">
                <a:latin typeface="Calibri" panose="020F0502020204030204" pitchFamily="34" charset="0"/>
              </a:rPr>
              <a:t>joustava lähestymistapa henkilökohtaiseen ja yhteisölliseen kehitykseen kokemuksellisen oppimisen avulla (oppiminen kokemuksen ja pohdinnan avulla) ryhmissä. Se tarjoaa hyväksi havaittuja strategioita vahvempien yhteisöjen rakentamiseksi edistämällä henkilökohtaista tehokkuutta, sosiaalista yritystoimintaa ja elinikäistä oppimista.</a:t>
            </a:r>
          </a:p>
          <a:p>
            <a:pPr hangingPunct="1">
              <a:lnSpc>
                <a:spcPct val="100000"/>
              </a:lnSpc>
            </a:pPr>
            <a:r>
              <a:rPr lang="fi-FI" altLang="fi-FI" sz="2400">
                <a:latin typeface="Calibri" panose="020F0502020204030204" pitchFamily="34" charset="0"/>
              </a:rPr>
              <a:t>-lisättynä osallistumisen, yhteistyön, sosiaalisen oikeudenmukaisuuden ja tasa-arvon arvoilla. Nämä arvot edellyttävät, että työ on:</a:t>
            </a:r>
          </a:p>
          <a:p>
            <a:pPr hangingPunct="1">
              <a:lnSpc>
                <a:spcPct val="100000"/>
              </a:lnSpc>
            </a:pPr>
            <a:r>
              <a:rPr lang="fi-FI" altLang="fi-FI" sz="2400">
                <a:latin typeface="Calibri" panose="020F0502020204030204" pitchFamily="34" charset="0"/>
              </a:rPr>
              <a:t>yhteisöpohjainen,</a:t>
            </a:r>
          </a:p>
          <a:p>
            <a:pPr hangingPunct="1">
              <a:lnSpc>
                <a:spcPct val="100000"/>
              </a:lnSpc>
            </a:pPr>
            <a:r>
              <a:rPr lang="fi-FI" altLang="fi-FI" sz="2400">
                <a:latin typeface="Calibri" panose="020F0502020204030204" pitchFamily="34" charset="0"/>
              </a:rPr>
              <a:t>oppijakeskeinen, ja</a:t>
            </a:r>
          </a:p>
          <a:p>
            <a:pPr hangingPunct="1">
              <a:lnSpc>
                <a:spcPct val="100000"/>
              </a:lnSpc>
            </a:pPr>
            <a:r>
              <a:rPr lang="fi-FI" altLang="fi-FI" sz="2400">
                <a:latin typeface="Calibri" panose="020F0502020204030204" pitchFamily="34" charset="0"/>
              </a:rPr>
              <a:t>kehittynyt aktiivisen ja reflektiivisen oppimisen kautta;</a:t>
            </a:r>
          </a:p>
          <a:p>
            <a:pPr hangingPunct="1">
              <a:lnSpc>
                <a:spcPct val="100000"/>
              </a:lnSpc>
            </a:pPr>
            <a:endParaRPr lang="fi-FI" altLang="fi-FI" sz="2400"/>
          </a:p>
          <a:p>
            <a:pPr hangingPunct="1">
              <a:lnSpc>
                <a:spcPct val="100000"/>
              </a:lnSpc>
            </a:pPr>
            <a:endParaRPr lang="fi-FI" altLang="fi-FI" sz="2400"/>
          </a:p>
          <a:p>
            <a:pPr hangingPunct="1">
              <a:lnSpc>
                <a:spcPct val="100000"/>
              </a:lnSpc>
            </a:pPr>
            <a:endParaRPr lang="fi-FI" altLang="fi-FI" sz="2400"/>
          </a:p>
        </p:txBody>
      </p:sp>
      <p:sp>
        <p:nvSpPr>
          <p:cNvPr id="6147" name="Rectangle 3">
            <a:extLst>
              <a:ext uri="{FF2B5EF4-FFF2-40B4-BE49-F238E27FC236}">
                <a16:creationId xmlns:a16="http://schemas.microsoft.com/office/drawing/2014/main" id="{B775F9AD-03AC-4B69-9484-DB28923D567B}"/>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6148" name="Rectangle 4">
            <a:extLst>
              <a:ext uri="{FF2B5EF4-FFF2-40B4-BE49-F238E27FC236}">
                <a16:creationId xmlns:a16="http://schemas.microsoft.com/office/drawing/2014/main" id="{ACBBDB15-9F74-4650-A76D-A664B7D18DB2}"/>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a:t>
            </a:r>
          </a:p>
        </p:txBody>
      </p:sp>
      <p:pic>
        <p:nvPicPr>
          <p:cNvPr id="6149" name="Picture 5">
            <a:extLst>
              <a:ext uri="{FF2B5EF4-FFF2-40B4-BE49-F238E27FC236}">
                <a16:creationId xmlns:a16="http://schemas.microsoft.com/office/drawing/2014/main" id="{4E1E5E55-8484-43A1-A1FE-118BB7BC5F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150" name="Picture 6">
            <a:extLst>
              <a:ext uri="{FF2B5EF4-FFF2-40B4-BE49-F238E27FC236}">
                <a16:creationId xmlns:a16="http://schemas.microsoft.com/office/drawing/2014/main" id="{F2ED7907-227B-44C2-9F19-1AD91CF54FB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a:extLst>
              <a:ext uri="{FF2B5EF4-FFF2-40B4-BE49-F238E27FC236}">
                <a16:creationId xmlns:a16="http://schemas.microsoft.com/office/drawing/2014/main" id="{2BA9792F-EF51-4EC4-A153-3655BCA5B862}"/>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9D0BFCCA-4CFE-4A11-81DE-D9549B262AA0}" type="slidenum">
              <a:rPr lang="fi-FI" altLang="fi-FI">
                <a:latin typeface="Palatino Linotype" panose="02040502050505030304" pitchFamily="18" charset="0"/>
              </a:rPr>
              <a:pPr hangingPunct="1">
                <a:lnSpc>
                  <a:spcPct val="100000"/>
                </a:lnSpc>
              </a:pPr>
              <a:t>4</a:t>
            </a:fld>
            <a:endParaRPr lang="fi-FI" altLang="fi-FI">
              <a:latin typeface="Palatino Linotype" panose="02040502050505030304" pitchFamily="18" charset="0"/>
            </a:endParaRPr>
          </a:p>
        </p:txBody>
      </p:sp>
      <p:sp>
        <p:nvSpPr>
          <p:cNvPr id="7170" name="Rectangle 2">
            <a:extLst>
              <a:ext uri="{FF2B5EF4-FFF2-40B4-BE49-F238E27FC236}">
                <a16:creationId xmlns:a16="http://schemas.microsoft.com/office/drawing/2014/main" id="{A1EFFD89-FD00-43AF-AF6A-93EA9BFF0156}"/>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Oppimisen kannalta reflektio on välttämätöntä. Syvällinen oppiminen edellyttää teorian ja käytännön ymmärtämistä. Reflektiivisessä prosessissa pyritään tähän tietoiseen ymmärtämiseen. Reflektoinnilla tarkoitetaan sanakirjan mukaan mietiskelyä, harkintaa, heijastusta. Sen avulla heijastamme oman oppimisemme kuvan näkyviin, jotta voimme paremmin tarkastella ja tarvittaessa muuttaa sitä. </a:t>
            </a:r>
          </a:p>
          <a:p>
            <a:pPr hangingPunct="1">
              <a:lnSpc>
                <a:spcPct val="100000"/>
              </a:lnSpc>
            </a:pPr>
            <a:endParaRPr lang="fi-FI" altLang="fi-FI" sz="2400"/>
          </a:p>
          <a:p>
            <a:pPr hangingPunct="1">
              <a:lnSpc>
                <a:spcPct val="100000"/>
              </a:lnSpc>
            </a:pPr>
            <a:endParaRPr lang="fi-FI" altLang="fi-FI" sz="2400"/>
          </a:p>
          <a:p>
            <a:pPr hangingPunct="1">
              <a:lnSpc>
                <a:spcPct val="100000"/>
              </a:lnSpc>
            </a:pPr>
            <a:endParaRPr lang="fi-FI" altLang="fi-FI" sz="2400"/>
          </a:p>
        </p:txBody>
      </p:sp>
      <p:sp>
        <p:nvSpPr>
          <p:cNvPr id="7171" name="Rectangle 3">
            <a:extLst>
              <a:ext uri="{FF2B5EF4-FFF2-40B4-BE49-F238E27FC236}">
                <a16:creationId xmlns:a16="http://schemas.microsoft.com/office/drawing/2014/main" id="{EF949FC9-3564-4B92-A7B7-E12E1985ABDB}"/>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7172" name="Rectangle 4">
            <a:extLst>
              <a:ext uri="{FF2B5EF4-FFF2-40B4-BE49-F238E27FC236}">
                <a16:creationId xmlns:a16="http://schemas.microsoft.com/office/drawing/2014/main" id="{1C444152-7093-44BA-A01C-B10E17EC34CC}"/>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2</a:t>
            </a:r>
          </a:p>
        </p:txBody>
      </p:sp>
      <p:pic>
        <p:nvPicPr>
          <p:cNvPr id="7173" name="Picture 5">
            <a:extLst>
              <a:ext uri="{FF2B5EF4-FFF2-40B4-BE49-F238E27FC236}">
                <a16:creationId xmlns:a16="http://schemas.microsoft.com/office/drawing/2014/main" id="{B6D8403C-A130-4492-A78B-92E97E972F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174" name="Picture 6">
            <a:extLst>
              <a:ext uri="{FF2B5EF4-FFF2-40B4-BE49-F238E27FC236}">
                <a16:creationId xmlns:a16="http://schemas.microsoft.com/office/drawing/2014/main" id="{79BD0097-077A-4844-B270-650AC3407B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a:extLst>
              <a:ext uri="{FF2B5EF4-FFF2-40B4-BE49-F238E27FC236}">
                <a16:creationId xmlns:a16="http://schemas.microsoft.com/office/drawing/2014/main" id="{11EE05C5-C92D-4637-B1C3-A117B4E014D4}"/>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A1A89CB4-8889-45E8-8A15-EBBD8BC36CB8}" type="slidenum">
              <a:rPr lang="fi-FI" altLang="fi-FI">
                <a:latin typeface="Palatino Linotype" panose="02040502050505030304" pitchFamily="18" charset="0"/>
              </a:rPr>
              <a:pPr hangingPunct="1">
                <a:lnSpc>
                  <a:spcPct val="100000"/>
                </a:lnSpc>
              </a:pPr>
              <a:t>5</a:t>
            </a:fld>
            <a:endParaRPr lang="fi-FI" altLang="fi-FI">
              <a:latin typeface="Palatino Linotype" panose="02040502050505030304" pitchFamily="18" charset="0"/>
            </a:endParaRPr>
          </a:p>
        </p:txBody>
      </p:sp>
      <p:sp>
        <p:nvSpPr>
          <p:cNvPr id="8194" name="Rectangle 2">
            <a:extLst>
              <a:ext uri="{FF2B5EF4-FFF2-40B4-BE49-F238E27FC236}">
                <a16:creationId xmlns:a16="http://schemas.microsoft.com/office/drawing/2014/main" id="{DF70AE3E-9E02-46BC-B10D-4D779FDE40FA}"/>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Miksi yhteisö tarvitsee aktiivista oppimista aktiivista kansalaisuutta varten:</a:t>
            </a:r>
          </a:p>
          <a:p>
            <a:pPr hangingPunct="1">
              <a:lnSpc>
                <a:spcPct val="100000"/>
              </a:lnSpc>
            </a:pPr>
            <a:r>
              <a:rPr lang="fi-FI" altLang="fi-FI" sz="2400">
                <a:latin typeface="Calibri" panose="020F0502020204030204" pitchFamily="34" charset="0"/>
              </a:rPr>
              <a:t>-se auttaa antamaan yksilöille ja yhteisöille taitoja, luottamusta ja kokemusta, jotta voidaan puuttua erilaisiin poliittisiin, sosiaalisiin ja teknisiin haasteisiin ja mahdollisuuksiin, jotka kohtaavat meidät yhä globaalimmassa yhteiskunnassa;</a:t>
            </a:r>
          </a:p>
          <a:p>
            <a:pPr hangingPunct="1">
              <a:lnSpc>
                <a:spcPct val="100000"/>
              </a:lnSpc>
            </a:pPr>
            <a:r>
              <a:rPr lang="fi-FI" altLang="fi-FI" sz="2400">
                <a:latin typeface="Calibri" panose="020F0502020204030204" pitchFamily="34" charset="0"/>
              </a:rPr>
              <a:t>-kaikki olemme jonkun  yhteisön jäseniä, ja yhteisöllisyys muuttuu yksilöiden toimesta yhdessä;</a:t>
            </a:r>
          </a:p>
          <a:p>
            <a:pPr hangingPunct="1">
              <a:lnSpc>
                <a:spcPct val="100000"/>
              </a:lnSpc>
            </a:pPr>
            <a:r>
              <a:rPr lang="fi-FI" altLang="fi-FI" sz="2400">
                <a:latin typeface="Calibri" panose="020F0502020204030204" pitchFamily="34" charset="0"/>
              </a:rPr>
              <a:t>-se antaa ihmisille mahdollisuuden ymmärtää, miten valta toimii ja miten he voivat oppia vaikuttamaan päätöksiin ja politiikkoihin.</a:t>
            </a:r>
          </a:p>
          <a:p>
            <a:pPr hangingPunct="1">
              <a:lnSpc>
                <a:spcPct val="100000"/>
              </a:lnSpc>
            </a:pPr>
            <a:endParaRPr lang="fi-FI" altLang="fi-FI" sz="2400"/>
          </a:p>
          <a:p>
            <a:pPr hangingPunct="1">
              <a:lnSpc>
                <a:spcPct val="100000"/>
              </a:lnSpc>
            </a:pPr>
            <a:endParaRPr lang="fi-FI" altLang="fi-FI" sz="2400"/>
          </a:p>
        </p:txBody>
      </p:sp>
      <p:sp>
        <p:nvSpPr>
          <p:cNvPr id="8195" name="Rectangle 3">
            <a:extLst>
              <a:ext uri="{FF2B5EF4-FFF2-40B4-BE49-F238E27FC236}">
                <a16:creationId xmlns:a16="http://schemas.microsoft.com/office/drawing/2014/main" id="{415F28AC-67F5-4655-97F2-352B8A56E910}"/>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8196" name="Rectangle 4">
            <a:extLst>
              <a:ext uri="{FF2B5EF4-FFF2-40B4-BE49-F238E27FC236}">
                <a16:creationId xmlns:a16="http://schemas.microsoft.com/office/drawing/2014/main" id="{1D89764A-5F93-484B-BEAC-942193337625}"/>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3</a:t>
            </a:r>
          </a:p>
        </p:txBody>
      </p:sp>
      <p:pic>
        <p:nvPicPr>
          <p:cNvPr id="8197" name="Picture 5">
            <a:extLst>
              <a:ext uri="{FF2B5EF4-FFF2-40B4-BE49-F238E27FC236}">
                <a16:creationId xmlns:a16="http://schemas.microsoft.com/office/drawing/2014/main" id="{67A0F0F9-F29E-488C-9AED-EDA0E7348B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198" name="Picture 6">
            <a:extLst>
              <a:ext uri="{FF2B5EF4-FFF2-40B4-BE49-F238E27FC236}">
                <a16:creationId xmlns:a16="http://schemas.microsoft.com/office/drawing/2014/main" id="{A862AF5B-A066-4136-8B61-062A7E43D0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a:extLst>
              <a:ext uri="{FF2B5EF4-FFF2-40B4-BE49-F238E27FC236}">
                <a16:creationId xmlns:a16="http://schemas.microsoft.com/office/drawing/2014/main" id="{DC075D75-57E8-4495-9248-BE47AD276EB6}"/>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DE3AD537-22B7-417C-A54E-B4DB93B33E83}" type="slidenum">
              <a:rPr lang="fi-FI" altLang="fi-FI">
                <a:latin typeface="Palatino Linotype" panose="02040502050505030304" pitchFamily="18" charset="0"/>
              </a:rPr>
              <a:pPr hangingPunct="1">
                <a:lnSpc>
                  <a:spcPct val="100000"/>
                </a:lnSpc>
              </a:pPr>
              <a:t>6</a:t>
            </a:fld>
            <a:endParaRPr lang="fi-FI" altLang="fi-FI">
              <a:latin typeface="Palatino Linotype" panose="02040502050505030304" pitchFamily="18" charset="0"/>
            </a:endParaRPr>
          </a:p>
        </p:txBody>
      </p:sp>
      <p:sp>
        <p:nvSpPr>
          <p:cNvPr id="9218" name="Rectangle 2">
            <a:extLst>
              <a:ext uri="{FF2B5EF4-FFF2-40B4-BE49-F238E27FC236}">
                <a16:creationId xmlns:a16="http://schemas.microsoft.com/office/drawing/2014/main" id="{2E2AEDEE-AB68-4EA9-816E-9711582CC967}"/>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Aktiivista kansalaisuutta edistävää aktiivista oppimista voidaan toteuttaa neljän olennaisen tekijän ympärillä:</a:t>
            </a:r>
          </a:p>
          <a:p>
            <a:pPr hangingPunct="1">
              <a:lnSpc>
                <a:spcPct val="100000"/>
              </a:lnSpc>
            </a:pPr>
            <a:r>
              <a:rPr lang="fi-FI" altLang="fi-FI" sz="2400">
                <a:latin typeface="Calibri" panose="020F0502020204030204" pitchFamily="34" charset="0"/>
              </a:rPr>
              <a:t>- oman taitosi ja kokemuksenne arvostaminen;</a:t>
            </a:r>
          </a:p>
          <a:p>
            <a:pPr hangingPunct="1">
              <a:lnSpc>
                <a:spcPct val="100000"/>
              </a:lnSpc>
            </a:pPr>
            <a:r>
              <a:rPr lang="fi-FI" altLang="fi-FI" sz="2400">
                <a:latin typeface="Calibri" panose="020F0502020204030204" pitchFamily="34" charset="0"/>
              </a:rPr>
              <a:t>- itsesi tunteminen muiden kautta ja muiden kanssa;</a:t>
            </a:r>
          </a:p>
          <a:p>
            <a:pPr hangingPunct="1">
              <a:lnSpc>
                <a:spcPct val="100000"/>
              </a:lnSpc>
            </a:pPr>
            <a:r>
              <a:rPr lang="fi-FI" altLang="fi-FI" sz="2400">
                <a:latin typeface="Calibri" panose="020F0502020204030204" pitchFamily="34" charset="0"/>
              </a:rPr>
              <a:t>- tietää, miten ulkoinen maailma toimii;</a:t>
            </a:r>
          </a:p>
          <a:p>
            <a:pPr hangingPunct="1">
              <a:lnSpc>
                <a:spcPct val="100000"/>
              </a:lnSpc>
            </a:pPr>
            <a:r>
              <a:rPr lang="fi-FI" altLang="fi-FI" sz="2400">
                <a:latin typeface="Calibri" panose="020F0502020204030204" pitchFamily="34" charset="0"/>
              </a:rPr>
              <a:t>- tietää, mihin mennä saadaksesi, mitä tarvitset.</a:t>
            </a:r>
          </a:p>
          <a:p>
            <a:pPr hangingPunct="1">
              <a:lnSpc>
                <a:spcPct val="100000"/>
              </a:lnSpc>
            </a:pPr>
            <a:endParaRPr lang="fi-FI" altLang="fi-FI" sz="2400">
              <a:latin typeface="Calibri" panose="020F0502020204030204" pitchFamily="34" charset="0"/>
            </a:endParaRPr>
          </a:p>
          <a:p>
            <a:pPr hangingPunct="1">
              <a:lnSpc>
                <a:spcPct val="100000"/>
              </a:lnSpc>
            </a:pPr>
            <a:r>
              <a:rPr lang="fi-FI" altLang="fi-FI" sz="2400">
                <a:latin typeface="Calibri" panose="020F0502020204030204" pitchFamily="34" charset="0"/>
              </a:rPr>
              <a:t>Tämä haastaa yksilöllisyyden ja kilpailun käsitteen tuomalla ihmiset yhteen pohtimaan ja analysoimaan esteitä ja mahdollisuuksia luoda muutoksia itselleen ja muille.</a:t>
            </a:r>
          </a:p>
          <a:p>
            <a:pPr hangingPunct="1">
              <a:lnSpc>
                <a:spcPct val="100000"/>
              </a:lnSpc>
            </a:pPr>
            <a:endParaRPr lang="fi-FI" altLang="fi-FI" sz="2400"/>
          </a:p>
          <a:p>
            <a:pPr hangingPunct="1">
              <a:lnSpc>
                <a:spcPct val="100000"/>
              </a:lnSpc>
            </a:pPr>
            <a:endParaRPr lang="fi-FI" altLang="fi-FI" sz="2400"/>
          </a:p>
        </p:txBody>
      </p:sp>
      <p:sp>
        <p:nvSpPr>
          <p:cNvPr id="9219" name="Rectangle 3">
            <a:extLst>
              <a:ext uri="{FF2B5EF4-FFF2-40B4-BE49-F238E27FC236}">
                <a16:creationId xmlns:a16="http://schemas.microsoft.com/office/drawing/2014/main" id="{7B4C445F-DF19-4843-B474-8EF0A366C148}"/>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9220" name="Rectangle 4">
            <a:extLst>
              <a:ext uri="{FF2B5EF4-FFF2-40B4-BE49-F238E27FC236}">
                <a16:creationId xmlns:a16="http://schemas.microsoft.com/office/drawing/2014/main" id="{0E55C15A-49B5-46EF-B126-0F4651C5F588}"/>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4</a:t>
            </a:r>
          </a:p>
        </p:txBody>
      </p:sp>
      <p:pic>
        <p:nvPicPr>
          <p:cNvPr id="9221" name="Picture 5">
            <a:extLst>
              <a:ext uri="{FF2B5EF4-FFF2-40B4-BE49-F238E27FC236}">
                <a16:creationId xmlns:a16="http://schemas.microsoft.com/office/drawing/2014/main" id="{2F69C08D-FB55-4903-82CE-5D587783CF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9222" name="Picture 6">
            <a:extLst>
              <a:ext uri="{FF2B5EF4-FFF2-40B4-BE49-F238E27FC236}">
                <a16:creationId xmlns:a16="http://schemas.microsoft.com/office/drawing/2014/main" id="{CEAE7C70-48F3-43A2-957B-74605E4B144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a:extLst>
              <a:ext uri="{FF2B5EF4-FFF2-40B4-BE49-F238E27FC236}">
                <a16:creationId xmlns:a16="http://schemas.microsoft.com/office/drawing/2014/main" id="{65398639-038D-4C99-83C7-79E2ACF280DA}"/>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1D6F3748-8A74-42EF-A152-ED16D7A65AFB}" type="slidenum">
              <a:rPr lang="fi-FI" altLang="fi-FI">
                <a:latin typeface="Palatino Linotype" panose="02040502050505030304" pitchFamily="18" charset="0"/>
              </a:rPr>
              <a:pPr hangingPunct="1">
                <a:lnSpc>
                  <a:spcPct val="100000"/>
                </a:lnSpc>
              </a:pPr>
              <a:t>7</a:t>
            </a:fld>
            <a:endParaRPr lang="fi-FI" altLang="fi-FI">
              <a:latin typeface="Palatino Linotype" panose="02040502050505030304" pitchFamily="18" charset="0"/>
            </a:endParaRPr>
          </a:p>
        </p:txBody>
      </p:sp>
      <p:sp>
        <p:nvSpPr>
          <p:cNvPr id="10242" name="Rectangle 2">
            <a:extLst>
              <a:ext uri="{FF2B5EF4-FFF2-40B4-BE49-F238E27FC236}">
                <a16:creationId xmlns:a16="http://schemas.microsoft.com/office/drawing/2014/main" id="{FB0752B3-832A-441A-9FD5-F0CE44566CC3}"/>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Kun ihmiset ovat keskenään yhteydessä, he voivat kehittää strategioita esteiden voittamiseksi ja tehdä myönteisiä muutoksia:</a:t>
            </a:r>
          </a:p>
          <a:p>
            <a:pPr hangingPunct="1">
              <a:lnSpc>
                <a:spcPct val="100000"/>
              </a:lnSpc>
            </a:pPr>
            <a:r>
              <a:rPr lang="fi-FI" altLang="fi-FI" sz="2400">
                <a:latin typeface="Calibri" panose="020F0502020204030204" pitchFamily="34" charset="0"/>
              </a:rPr>
              <a:t>-oppiminen muiden ihmisten kanssa;</a:t>
            </a:r>
          </a:p>
          <a:p>
            <a:pPr hangingPunct="1">
              <a:lnSpc>
                <a:spcPct val="100000"/>
              </a:lnSpc>
            </a:pPr>
            <a:r>
              <a:rPr lang="fi-FI" altLang="fi-FI" sz="2400">
                <a:latin typeface="Calibri" panose="020F0502020204030204" pitchFamily="34" charset="0"/>
              </a:rPr>
              <a:t>-käytännön sijasta omaksumalla teoriaa;</a:t>
            </a:r>
          </a:p>
          <a:p>
            <a:pPr hangingPunct="1">
              <a:lnSpc>
                <a:spcPct val="100000"/>
              </a:lnSpc>
            </a:pPr>
            <a:r>
              <a:rPr lang="fi-FI" altLang="fi-FI" sz="2400">
                <a:latin typeface="Calibri" panose="020F0502020204030204" pitchFamily="34" charset="0"/>
              </a:rPr>
              <a:t>-keskustelu ja vuoropuhelu ovat keskeisiä välineitä oppimisen helpottamiseksi;</a:t>
            </a:r>
          </a:p>
          <a:p>
            <a:pPr hangingPunct="1">
              <a:lnSpc>
                <a:spcPct val="100000"/>
              </a:lnSpc>
            </a:pPr>
            <a:r>
              <a:rPr lang="fi-FI" altLang="fi-FI" sz="2400">
                <a:latin typeface="Calibri" panose="020F0502020204030204" pitchFamily="34" charset="0"/>
              </a:rPr>
              <a:t>-antamalla ihmisille mahdollisuus hankkia uusia taitoja, oivalluksia ja ymmärrystä reagoimalla yhteisön todellisiin haasteisiin;</a:t>
            </a:r>
          </a:p>
          <a:p>
            <a:pPr hangingPunct="1">
              <a:lnSpc>
                <a:spcPct val="100000"/>
              </a:lnSpc>
            </a:pPr>
            <a:r>
              <a:rPr lang="fi-FI" altLang="fi-FI" sz="2400">
                <a:latin typeface="Calibri" panose="020F0502020204030204" pitchFamily="34" charset="0"/>
              </a:rPr>
              <a:t>-tunnistamalla vaikutukset yksittäisiin käsityksiin tai vaikutuksiin yhteisöihin.</a:t>
            </a:r>
          </a:p>
          <a:p>
            <a:pPr hangingPunct="1">
              <a:lnSpc>
                <a:spcPct val="100000"/>
              </a:lnSpc>
            </a:pPr>
            <a:endParaRPr lang="fi-FI" altLang="fi-FI" sz="2400"/>
          </a:p>
          <a:p>
            <a:pPr hangingPunct="1">
              <a:lnSpc>
                <a:spcPct val="100000"/>
              </a:lnSpc>
            </a:pPr>
            <a:endParaRPr lang="fi-FI" altLang="fi-FI" sz="2400"/>
          </a:p>
        </p:txBody>
      </p:sp>
      <p:sp>
        <p:nvSpPr>
          <p:cNvPr id="10243" name="Rectangle 3">
            <a:extLst>
              <a:ext uri="{FF2B5EF4-FFF2-40B4-BE49-F238E27FC236}">
                <a16:creationId xmlns:a16="http://schemas.microsoft.com/office/drawing/2014/main" id="{02ACA618-0ED3-445B-8B18-10022EE973CF}"/>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0244" name="Rectangle 4">
            <a:extLst>
              <a:ext uri="{FF2B5EF4-FFF2-40B4-BE49-F238E27FC236}">
                <a16:creationId xmlns:a16="http://schemas.microsoft.com/office/drawing/2014/main" id="{7B3AC6E8-5D03-47F1-AD13-8EAD808E1969}"/>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5</a:t>
            </a:r>
          </a:p>
        </p:txBody>
      </p:sp>
      <p:pic>
        <p:nvPicPr>
          <p:cNvPr id="10245" name="Picture 5">
            <a:extLst>
              <a:ext uri="{FF2B5EF4-FFF2-40B4-BE49-F238E27FC236}">
                <a16:creationId xmlns:a16="http://schemas.microsoft.com/office/drawing/2014/main" id="{F7DD7528-4044-47DF-AFD1-893BC88062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0246" name="Picture 6">
            <a:extLst>
              <a:ext uri="{FF2B5EF4-FFF2-40B4-BE49-F238E27FC236}">
                <a16:creationId xmlns:a16="http://schemas.microsoft.com/office/drawing/2014/main" id="{D9D50394-97FA-4CE4-A2A2-2CB8F5D6DBC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a:extLst>
              <a:ext uri="{FF2B5EF4-FFF2-40B4-BE49-F238E27FC236}">
                <a16:creationId xmlns:a16="http://schemas.microsoft.com/office/drawing/2014/main" id="{2E5F9D33-D491-4EBC-8E7E-6D0F646CB6C7}"/>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479EC7DB-BBBC-4BCB-A350-FABAF735EE56}" type="slidenum">
              <a:rPr lang="fi-FI" altLang="fi-FI">
                <a:latin typeface="Palatino Linotype" panose="02040502050505030304" pitchFamily="18" charset="0"/>
              </a:rPr>
              <a:pPr hangingPunct="1">
                <a:lnSpc>
                  <a:spcPct val="100000"/>
                </a:lnSpc>
              </a:pPr>
              <a:t>8</a:t>
            </a:fld>
            <a:endParaRPr lang="fi-FI" altLang="fi-FI">
              <a:latin typeface="Palatino Linotype" panose="02040502050505030304" pitchFamily="18" charset="0"/>
            </a:endParaRPr>
          </a:p>
        </p:txBody>
      </p:sp>
      <p:sp>
        <p:nvSpPr>
          <p:cNvPr id="11266" name="Rectangle 2">
            <a:extLst>
              <a:ext uri="{FF2B5EF4-FFF2-40B4-BE49-F238E27FC236}">
                <a16:creationId xmlns:a16="http://schemas.microsoft.com/office/drawing/2014/main" id="{73D370AC-6444-4F0A-9D67-CE3228A5DAD4}"/>
              </a:ext>
            </a:extLst>
          </p:cNvPr>
          <p:cNvSpPr>
            <a:spLocks noChangeArrowheads="1"/>
          </p:cNvSpPr>
          <p:nvPr/>
        </p:nvSpPr>
        <p:spPr bwMode="auto">
          <a:xfrm>
            <a:off x="755650" y="1266825"/>
            <a:ext cx="8229600" cy="4525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a:t>Aktiivinen oppiminen ei pelkästään  mahdollista </a:t>
            </a:r>
            <a:r>
              <a:rPr lang="fi-FI" altLang="fi-FI" sz="2400">
                <a:latin typeface="Calibri" panose="020F0502020204030204" pitchFamily="34" charset="0"/>
              </a:rPr>
              <a:t>esim.;</a:t>
            </a:r>
            <a:r>
              <a:rPr lang="fi-FI" altLang="fi-FI" sz="2400"/>
              <a:t> että -yksilöt voivat edetä, pärjätä tenteissä ja saada hyviä työpaikkoja.</a:t>
            </a:r>
          </a:p>
          <a:p>
            <a:pPr hangingPunct="1">
              <a:lnSpc>
                <a:spcPct val="100000"/>
              </a:lnSpc>
            </a:pPr>
            <a:r>
              <a:rPr lang="fi-FI" altLang="fi-FI" sz="2400">
                <a:latin typeface="Calibri" panose="020F0502020204030204" pitchFamily="34" charset="0"/>
              </a:rPr>
              <a:t>-yhteiskunnan edistyminen;</a:t>
            </a:r>
          </a:p>
          <a:p>
            <a:pPr hangingPunct="1">
              <a:lnSpc>
                <a:spcPct val="100000"/>
              </a:lnSpc>
            </a:pPr>
            <a:r>
              <a:rPr lang="fi-FI" altLang="fi-FI" sz="2400">
                <a:latin typeface="Calibri" panose="020F0502020204030204" pitchFamily="34" charset="0"/>
              </a:rPr>
              <a:t>-antaa yksilöille mahdollisuuden tehdä kriittisiä valintoja siitä, mitä he haluavat tai tarvitsevat tietää;</a:t>
            </a:r>
          </a:p>
          <a:p>
            <a:pPr hangingPunct="1">
              <a:lnSpc>
                <a:spcPct val="100000"/>
              </a:lnSpc>
            </a:pPr>
            <a:r>
              <a:rPr lang="fi-FI" altLang="fi-FI" sz="2400">
                <a:latin typeface="Calibri" panose="020F0502020204030204" pitchFamily="34" charset="0"/>
              </a:rPr>
              <a:t>avulla voimme oppia muuttamaan maailmaa.</a:t>
            </a:r>
          </a:p>
          <a:p>
            <a:pPr hangingPunct="1">
              <a:lnSpc>
                <a:spcPct val="100000"/>
              </a:lnSpc>
            </a:pPr>
            <a:endParaRPr lang="fi-FI" altLang="fi-FI" sz="2400">
              <a:latin typeface="Calibri" panose="020F0502020204030204" pitchFamily="34" charset="0"/>
            </a:endParaRPr>
          </a:p>
          <a:p>
            <a:pPr hangingPunct="1">
              <a:lnSpc>
                <a:spcPct val="100000"/>
              </a:lnSpc>
            </a:pPr>
            <a:r>
              <a:rPr lang="fi-FI" altLang="fi-FI" sz="2400">
                <a:latin typeface="Calibri" panose="020F0502020204030204" pitchFamily="34" charset="0"/>
              </a:rPr>
              <a:t>Kuinka opimme, on yhtä paljon osa näkemystä, kuin mitä opimme. Aktiivinen oppiminen on aktiivinen kokemus. Kyse on yhtä paljon siitä, mitä me tiedämme, kuin siitä, miten me opimme toisilta.</a:t>
            </a:r>
          </a:p>
          <a:p>
            <a:pPr hangingPunct="1">
              <a:lnSpc>
                <a:spcPct val="100000"/>
              </a:lnSpc>
            </a:pPr>
            <a:endParaRPr lang="fi-FI" altLang="fi-FI" sz="2400"/>
          </a:p>
        </p:txBody>
      </p:sp>
      <p:sp>
        <p:nvSpPr>
          <p:cNvPr id="11267" name="Rectangle 3">
            <a:extLst>
              <a:ext uri="{FF2B5EF4-FFF2-40B4-BE49-F238E27FC236}">
                <a16:creationId xmlns:a16="http://schemas.microsoft.com/office/drawing/2014/main" id="{385CB8CE-42FF-4CB4-A4E9-B75D71B8AFB1}"/>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1268" name="Rectangle 4">
            <a:extLst>
              <a:ext uri="{FF2B5EF4-FFF2-40B4-BE49-F238E27FC236}">
                <a16:creationId xmlns:a16="http://schemas.microsoft.com/office/drawing/2014/main" id="{28C55CA2-5242-4051-AAC8-93BE1463C751}"/>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aktiivikansalaisuuden oppiminen on? 6</a:t>
            </a:r>
          </a:p>
        </p:txBody>
      </p:sp>
      <p:pic>
        <p:nvPicPr>
          <p:cNvPr id="11269" name="Picture 5">
            <a:extLst>
              <a:ext uri="{FF2B5EF4-FFF2-40B4-BE49-F238E27FC236}">
                <a16:creationId xmlns:a16="http://schemas.microsoft.com/office/drawing/2014/main" id="{2EE9D4C9-07C0-4DB2-8F93-22B40C4A68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270" name="Picture 6">
            <a:extLst>
              <a:ext uri="{FF2B5EF4-FFF2-40B4-BE49-F238E27FC236}">
                <a16:creationId xmlns:a16="http://schemas.microsoft.com/office/drawing/2014/main" id="{98D32E4A-D28D-484B-B9C3-8F605E314DE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a:extLst>
              <a:ext uri="{FF2B5EF4-FFF2-40B4-BE49-F238E27FC236}">
                <a16:creationId xmlns:a16="http://schemas.microsoft.com/office/drawing/2014/main" id="{70B75A52-DE7C-42D6-9997-F6E68C215BC9}"/>
              </a:ext>
            </a:extLst>
          </p:cNvPr>
          <p:cNvSpPr>
            <a:spLocks noChangeArrowheads="1"/>
          </p:cNvSpPr>
          <p:nvPr/>
        </p:nvSpPr>
        <p:spPr bwMode="auto">
          <a:xfrm>
            <a:off x="4416425" y="6408738"/>
            <a:ext cx="5619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fld id="{77CFC191-9C2D-4522-8A88-C16045D56261}" type="slidenum">
              <a:rPr lang="fi-FI" altLang="fi-FI">
                <a:latin typeface="Palatino Linotype" panose="02040502050505030304" pitchFamily="18" charset="0"/>
              </a:rPr>
              <a:pPr hangingPunct="1">
                <a:lnSpc>
                  <a:spcPct val="100000"/>
                </a:lnSpc>
              </a:pPr>
              <a:t>9</a:t>
            </a:fld>
            <a:endParaRPr lang="fi-FI" altLang="fi-FI">
              <a:latin typeface="Palatino Linotype" panose="02040502050505030304" pitchFamily="18" charset="0"/>
            </a:endParaRPr>
          </a:p>
        </p:txBody>
      </p:sp>
      <p:sp>
        <p:nvSpPr>
          <p:cNvPr id="12290" name="Rectangle 2">
            <a:extLst>
              <a:ext uri="{FF2B5EF4-FFF2-40B4-BE49-F238E27FC236}">
                <a16:creationId xmlns:a16="http://schemas.microsoft.com/office/drawing/2014/main" id="{DE7B3C8D-8321-43AD-A0E5-57A5E2373DF8}"/>
              </a:ext>
            </a:extLst>
          </p:cNvPr>
          <p:cNvSpPr>
            <a:spLocks noChangeArrowheads="1"/>
          </p:cNvSpPr>
          <p:nvPr/>
        </p:nvSpPr>
        <p:spPr bwMode="auto">
          <a:xfrm>
            <a:off x="815975" y="698500"/>
            <a:ext cx="8229600" cy="530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1pPr>
            <a:lvl2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2pPr>
            <a:lvl3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3pPr>
            <a:lvl4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4pPr>
            <a:lvl5pPr>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1079500" algn="l"/>
                <a:tab pos="1525588" algn="l"/>
                <a:tab pos="1974850" algn="l"/>
                <a:tab pos="2424113" algn="l"/>
                <a:tab pos="2873375" algn="l"/>
                <a:tab pos="3324225" algn="l"/>
                <a:tab pos="3773488" algn="l"/>
                <a:tab pos="4222750" algn="l"/>
                <a:tab pos="4672013" algn="l"/>
                <a:tab pos="5121275" algn="l"/>
                <a:tab pos="5570538" algn="l"/>
                <a:tab pos="6019800" algn="l"/>
                <a:tab pos="6469063" algn="l"/>
                <a:tab pos="6918325" algn="l"/>
                <a:tab pos="7367588" algn="l"/>
                <a:tab pos="7815263" algn="l"/>
                <a:tab pos="8264525" algn="l"/>
                <a:tab pos="8713788" algn="l"/>
                <a:tab pos="9163050" algn="l"/>
                <a:tab pos="9612313" algn="l"/>
                <a:tab pos="10061575"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400" dirty="0"/>
              <a:t>Kansalaisuus on sekä status että rooli. Kansalaisuus statuksena perustuu juridiselle tulkinnalle ja viittaa tavallisesti jonkin maan tai yhteisön (esim. Suomen tai Euroopan unionin) jäsenyyteen tietyin selkeästi määritellyin oikeuksin ja velvollisuuksin. Kyseessä on ns. objektiivinen kansalaisuus. </a:t>
            </a:r>
          </a:p>
          <a:p>
            <a:pPr hangingPunct="1">
              <a:lnSpc>
                <a:spcPct val="100000"/>
              </a:lnSpc>
            </a:pPr>
            <a:r>
              <a:rPr lang="fi-FI" altLang="fi-FI" sz="2400" dirty="0"/>
              <a:t>Kansalaisuus roolina taas viittaa toimintaan. Kyseessä on ns. subjektiivinen kansalaisuus. Rooliin kuuluu oikeuksien käyttö kansalaistoiminnassa ja kansalaisvaikuttamisessa. Näihin viitataan käsitteillä aktiivinen kansalainen ja demokraattinen kansalainen. </a:t>
            </a:r>
          </a:p>
          <a:p>
            <a:pPr hangingPunct="1">
              <a:lnSpc>
                <a:spcPct val="100000"/>
              </a:lnSpc>
            </a:pPr>
            <a:r>
              <a:rPr lang="fi-FI" altLang="fi-FI" sz="2400" dirty="0">
                <a:solidFill>
                  <a:schemeClr val="tx2"/>
                </a:solidFill>
                <a:hlinkClick r:id="rId3">
                  <a:extLst>
                    <a:ext uri="{A12FA001-AC4F-418D-AE19-62706E023703}">
                      <ahyp:hlinkClr xmlns:ahyp="http://schemas.microsoft.com/office/drawing/2018/hyperlinkcolor" val="tx"/>
                    </a:ext>
                  </a:extLst>
                </a:hlinkClick>
              </a:rPr>
              <a:t>https://www.kansalaisyhteiskunta.fi/tietopalvelu/aktiivinen_kansalaisuus/aiemmat_artikkelit/mita_tarkoitetaan_aktiivisella_kansalaisuudella</a:t>
            </a:r>
            <a:endParaRPr lang="fi-FI" altLang="fi-FI" sz="2400" dirty="0">
              <a:solidFill>
                <a:schemeClr val="tx2"/>
              </a:solidFill>
            </a:endParaRPr>
          </a:p>
          <a:p>
            <a:pPr hangingPunct="1">
              <a:lnSpc>
                <a:spcPct val="100000"/>
              </a:lnSpc>
            </a:pPr>
            <a:endParaRPr lang="fi-FI" altLang="fi-FI" sz="2400" dirty="0"/>
          </a:p>
        </p:txBody>
      </p:sp>
      <p:sp>
        <p:nvSpPr>
          <p:cNvPr id="12291" name="Rectangle 3">
            <a:extLst>
              <a:ext uri="{FF2B5EF4-FFF2-40B4-BE49-F238E27FC236}">
                <a16:creationId xmlns:a16="http://schemas.microsoft.com/office/drawing/2014/main" id="{044FB676-600B-4E2F-9CD9-1A8991E7A565}"/>
              </a:ext>
            </a:extLst>
          </p:cNvPr>
          <p:cNvSpPr>
            <a:spLocks noChangeArrowheads="1"/>
          </p:cNvSpPr>
          <p:nvPr/>
        </p:nvSpPr>
        <p:spPr bwMode="auto">
          <a:xfrm>
            <a:off x="4716463" y="6432550"/>
            <a:ext cx="374332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fi-FI"/>
          </a:p>
        </p:txBody>
      </p:sp>
      <p:sp>
        <p:nvSpPr>
          <p:cNvPr id="12292" name="Rectangle 4">
            <a:extLst>
              <a:ext uri="{FF2B5EF4-FFF2-40B4-BE49-F238E27FC236}">
                <a16:creationId xmlns:a16="http://schemas.microsoft.com/office/drawing/2014/main" id="{4EBDA0B0-C064-4CEE-9267-9E8630CAC13F}"/>
              </a:ext>
            </a:extLst>
          </p:cNvPr>
          <p:cNvSpPr>
            <a:spLocks noChangeArrowheads="1"/>
          </p:cNvSpPr>
          <p:nvPr/>
        </p:nvSpPr>
        <p:spPr bwMode="auto">
          <a:xfrm>
            <a:off x="1773238" y="227013"/>
            <a:ext cx="7272337"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1pPr>
            <a:lvl2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2pPr>
            <a:lvl3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3pPr>
            <a:lvl4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4pPr>
            <a:lvl5pPr>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5pPr>
            <a:lvl6pPr marL="25146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6pPr>
            <a:lvl7pPr marL="29718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7pPr>
            <a:lvl8pPr marL="34290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8pPr>
            <a:lvl9pPr marL="3886200" indent="-228600" defTabSz="449263"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5350" algn="l"/>
                <a:tab pos="1344613" algn="l"/>
                <a:tab pos="1793875" algn="l"/>
                <a:tab pos="2243138" algn="l"/>
                <a:tab pos="2692400" algn="l"/>
                <a:tab pos="3141663" algn="l"/>
                <a:tab pos="3590925" algn="l"/>
                <a:tab pos="4040188" algn="l"/>
                <a:tab pos="4489450" algn="l"/>
                <a:tab pos="4938713" algn="l"/>
                <a:tab pos="5389563" algn="l"/>
                <a:tab pos="5838825" algn="l"/>
                <a:tab pos="6288088" algn="l"/>
                <a:tab pos="6737350" algn="l"/>
                <a:tab pos="7186613" algn="l"/>
                <a:tab pos="7635875" algn="l"/>
                <a:tab pos="8085138" algn="l"/>
                <a:tab pos="8534400" algn="l"/>
                <a:tab pos="8983663" algn="l"/>
              </a:tabLst>
              <a:defRPr>
                <a:solidFill>
                  <a:srgbClr val="000000"/>
                </a:solidFill>
                <a:latin typeface="Arial" panose="020B0604020202020204" pitchFamily="34" charset="0"/>
                <a:cs typeface="Arial Unicode MS" charset="0"/>
              </a:defRPr>
            </a:lvl9pPr>
          </a:lstStyle>
          <a:p>
            <a:pPr hangingPunct="1">
              <a:lnSpc>
                <a:spcPct val="100000"/>
              </a:lnSpc>
            </a:pPr>
            <a:r>
              <a:rPr lang="fi-FI" altLang="fi-FI" sz="2800" b="1">
                <a:latin typeface="Calibri" panose="020F0502020204030204" pitchFamily="34" charset="0"/>
              </a:rPr>
              <a:t>Mitä tarkoitetaan aktiivisella kansalaisuudella?</a:t>
            </a:r>
          </a:p>
        </p:txBody>
      </p:sp>
      <p:pic>
        <p:nvPicPr>
          <p:cNvPr id="12293" name="Picture 5">
            <a:extLst>
              <a:ext uri="{FF2B5EF4-FFF2-40B4-BE49-F238E27FC236}">
                <a16:creationId xmlns:a16="http://schemas.microsoft.com/office/drawing/2014/main" id="{524E814B-5CEB-4191-BC25-4248D94B47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9550" y="6118225"/>
            <a:ext cx="2190750" cy="47307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2294" name="Picture 6">
            <a:extLst>
              <a:ext uri="{FF2B5EF4-FFF2-40B4-BE49-F238E27FC236}">
                <a16:creationId xmlns:a16="http://schemas.microsoft.com/office/drawing/2014/main" id="{DCA86422-BAE3-4AB3-BBBE-D9F7958687B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738" y="3175"/>
            <a:ext cx="1487487" cy="7620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teema">
  <a:themeElements>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teema">
      <a:majorFont>
        <a:latin typeface="Palatino Linotype"/>
        <a:ea typeface=""/>
        <a:cs typeface="Arial Unicode MS"/>
      </a:majorFont>
      <a:minorFont>
        <a:latin typeface="Century Gothic"/>
        <a:ea typeface=""/>
        <a:cs typeface="Arial Unicode MS"/>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fi-FI" sz="1800" b="0" i="0" u="none" strike="noStrike" cap="none" normalizeH="0" baseline="0" smtClean="0">
            <a:ln>
              <a:noFill/>
            </a:ln>
            <a:solidFill>
              <a:schemeClr val="bg1"/>
            </a:solidFill>
            <a:effectLst/>
            <a:latin typeface="Arial" panose="020B0604020202020204" pitchFamily="34" charset="0"/>
            <a:cs typeface="Arial Unicode MS" charset="0"/>
          </a:defRPr>
        </a:defPPr>
      </a:lstStyle>
    </a:lnDef>
  </a:objectDefaults>
  <a:extraClrSchemeLst>
    <a:extraClrScheme>
      <a:clrScheme name="Office-teem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teem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teem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teem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teem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teem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teem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778</TotalTime>
  <Words>1489</Words>
  <Application>Microsoft Office PowerPoint</Application>
  <PresentationFormat>Näytössä katseltava diaesitys (4:3)</PresentationFormat>
  <Paragraphs>202</Paragraphs>
  <Slides>22</Slides>
  <Notes>22</Notes>
  <HiddenSlides>0</HiddenSlides>
  <MMClips>0</MMClips>
  <ScaleCrop>false</ScaleCrop>
  <HeadingPairs>
    <vt:vector size="6" baseType="variant">
      <vt:variant>
        <vt:lpstr>Käytetyt fontit</vt:lpstr>
      </vt:variant>
      <vt:variant>
        <vt:i4>6</vt:i4>
      </vt:variant>
      <vt:variant>
        <vt:lpstr>Teema</vt:lpstr>
      </vt:variant>
      <vt:variant>
        <vt:i4>3</vt:i4>
      </vt:variant>
      <vt:variant>
        <vt:lpstr>Dian otsikot</vt:lpstr>
      </vt:variant>
      <vt:variant>
        <vt:i4>22</vt:i4>
      </vt:variant>
    </vt:vector>
  </HeadingPairs>
  <TitlesOfParts>
    <vt:vector size="31" baseType="lpstr">
      <vt:lpstr>Arial</vt:lpstr>
      <vt:lpstr>Calibri</vt:lpstr>
      <vt:lpstr>Century Gothic</vt:lpstr>
      <vt:lpstr>Courier New</vt:lpstr>
      <vt:lpstr>Palatino Linotype</vt:lpstr>
      <vt:lpstr>Times New Roman</vt:lpstr>
      <vt:lpstr>1_Executive</vt:lpstr>
      <vt:lpstr>Office-teema</vt:lpstr>
      <vt:lpstr>Executive</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Jukka Kallio</dc:creator>
  <cp:lastModifiedBy>Oili Niittynen</cp:lastModifiedBy>
  <cp:revision>35</cp:revision>
  <cp:lastPrinted>2019-05-03T09:17:27Z</cp:lastPrinted>
  <dcterms:created xsi:type="dcterms:W3CDTF">2018-10-29T12:48:39Z</dcterms:created>
  <dcterms:modified xsi:type="dcterms:W3CDTF">2019-05-06T15:03:06Z</dcterms:modified>
</cp:coreProperties>
</file>