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slideLayouts/slideLayout47.xml" ContentType="application/vnd.openxmlformats-officedocument.presentationml.slideLayout+xml"/>
  <Override PartName="/ppt/theme/theme6.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7.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8.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9.xml" ContentType="application/vnd.openxmlformats-officedocument.theme+xml"/>
  <Override PartName="/ppt/slideLayouts/slideLayout81.xml" ContentType="application/vnd.openxmlformats-officedocument.presentationml.slideLayout+xml"/>
  <Override PartName="/ppt/theme/theme10.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11.xml" ContentType="application/vnd.openxmlformats-officedocument.theme+xml"/>
  <Override PartName="/ppt/slideLayouts/slideLayout94.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8" r:id="rId2"/>
    <p:sldMasterId id="2147483649" r:id="rId3"/>
    <p:sldMasterId id="2147483650" r:id="rId4"/>
    <p:sldMasterId id="2147483742" r:id="rId5"/>
    <p:sldMasterId id="2147483740" r:id="rId6"/>
    <p:sldMasterId id="2147483726" r:id="rId7"/>
    <p:sldMasterId id="2147483714" r:id="rId8"/>
    <p:sldMasterId id="2147483702" r:id="rId9"/>
    <p:sldMasterId id="2147483700" r:id="rId10"/>
    <p:sldMasterId id="2147483651" r:id="rId11"/>
    <p:sldMasterId id="2147483698" r:id="rId12"/>
  </p:sldMasterIdLst>
  <p:notesMasterIdLst>
    <p:notesMasterId r:id="rId43"/>
  </p:notesMasterIdLst>
  <p:sldIdLst>
    <p:sldId id="256" r:id="rId13"/>
    <p:sldId id="257" r:id="rId14"/>
    <p:sldId id="268" r:id="rId15"/>
    <p:sldId id="258" r:id="rId16"/>
    <p:sldId id="259" r:id="rId17"/>
    <p:sldId id="260" r:id="rId18"/>
    <p:sldId id="269" r:id="rId19"/>
    <p:sldId id="270" r:id="rId20"/>
    <p:sldId id="272" r:id="rId21"/>
    <p:sldId id="273" r:id="rId22"/>
    <p:sldId id="271" r:id="rId23"/>
    <p:sldId id="274" r:id="rId24"/>
    <p:sldId id="275" r:id="rId25"/>
    <p:sldId id="261" r:id="rId26"/>
    <p:sldId id="262" r:id="rId27"/>
    <p:sldId id="263" r:id="rId28"/>
    <p:sldId id="264" r:id="rId29"/>
    <p:sldId id="265" r:id="rId30"/>
    <p:sldId id="266" r:id="rId31"/>
    <p:sldId id="267" r:id="rId32"/>
    <p:sldId id="276" r:id="rId33"/>
    <p:sldId id="278" r:id="rId34"/>
    <p:sldId id="280" r:id="rId35"/>
    <p:sldId id="281" r:id="rId36"/>
    <p:sldId id="282" r:id="rId37"/>
    <p:sldId id="283" r:id="rId38"/>
    <p:sldId id="284" r:id="rId39"/>
    <p:sldId id="285" r:id="rId40"/>
    <p:sldId id="286" r:id="rId41"/>
    <p:sldId id="287" r:id="rId42"/>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bg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bg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bg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bg1"/>
        </a:solidFill>
        <a:latin typeface="Arial" panose="020B0604020202020204" pitchFamily="34"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a:extLst>
              <a:ext uri="{FF2B5EF4-FFF2-40B4-BE49-F238E27FC236}">
                <a16:creationId xmlns:a16="http://schemas.microsoft.com/office/drawing/2014/main" id="{3CF5312B-A56F-4699-899E-F461D1A2E9FD}"/>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5122" name="Rectangle 2">
            <a:extLst>
              <a:ext uri="{FF2B5EF4-FFF2-40B4-BE49-F238E27FC236}">
                <a16:creationId xmlns:a16="http://schemas.microsoft.com/office/drawing/2014/main" id="{8062D474-0C67-4B74-9E27-5258F0D02B70}"/>
              </a:ext>
            </a:extLst>
          </p:cNvPr>
          <p:cNvSpPr>
            <a:spLocks noGrp="1" noRot="1" noChangeAspect="1" noChangeArrowheads="1"/>
          </p:cNvSpPr>
          <p:nvPr>
            <p:ph type="sldImg"/>
          </p:nvPr>
        </p:nvSpPr>
        <p:spPr bwMode="auto">
          <a:xfrm>
            <a:off x="1106488" y="812800"/>
            <a:ext cx="5341937"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3" name="Rectangle 3">
            <a:extLst>
              <a:ext uri="{FF2B5EF4-FFF2-40B4-BE49-F238E27FC236}">
                <a16:creationId xmlns:a16="http://schemas.microsoft.com/office/drawing/2014/main" id="{66BF3CC7-F1AD-4C19-9317-CBE07BB069BC}"/>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fi-FI" altLang="fi-FI"/>
          </a:p>
        </p:txBody>
      </p:sp>
      <p:sp>
        <p:nvSpPr>
          <p:cNvPr id="5124" name="Rectangle 4">
            <a:extLst>
              <a:ext uri="{FF2B5EF4-FFF2-40B4-BE49-F238E27FC236}">
                <a16:creationId xmlns:a16="http://schemas.microsoft.com/office/drawing/2014/main" id="{141C5F8A-59C9-4BD9-AC90-B2F1B88D9266}"/>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5" name="Rectangle 5">
            <a:extLst>
              <a:ext uri="{FF2B5EF4-FFF2-40B4-BE49-F238E27FC236}">
                <a16:creationId xmlns:a16="http://schemas.microsoft.com/office/drawing/2014/main" id="{896104E3-07A8-4660-BEFB-EE8FAF58820C}"/>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6" name="Rectangle 6">
            <a:extLst>
              <a:ext uri="{FF2B5EF4-FFF2-40B4-BE49-F238E27FC236}">
                <a16:creationId xmlns:a16="http://schemas.microsoft.com/office/drawing/2014/main" id="{FC4DF67D-DFF9-425D-AAAB-7C88DF0E94EE}"/>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5127" name="Rectangle 7">
            <a:extLst>
              <a:ext uri="{FF2B5EF4-FFF2-40B4-BE49-F238E27FC236}">
                <a16:creationId xmlns:a16="http://schemas.microsoft.com/office/drawing/2014/main" id="{665EB078-34C6-48EE-BFB8-05DD346E881A}"/>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fld id="{3432C916-4351-4351-815D-9D4EECBB65FA}" type="slidenum">
              <a:rPr lang="fi-FI" altLang="fi-FI"/>
              <a:pPr/>
              <a:t>‹#›</a:t>
            </a:fld>
            <a:endParaRPr lang="fi-FI" altLang="fi-F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08CCAF-3B19-40A9-B164-6AB8D6B47410}"/>
              </a:ext>
            </a:extLst>
          </p:cNvPr>
          <p:cNvSpPr>
            <a:spLocks noGrp="1" noChangeArrowheads="1"/>
          </p:cNvSpPr>
          <p:nvPr>
            <p:ph type="sldNum"/>
          </p:nvPr>
        </p:nvSpPr>
        <p:spPr>
          <a:ln/>
        </p:spPr>
        <p:txBody>
          <a:bodyPr/>
          <a:lstStyle/>
          <a:p>
            <a:fld id="{67860345-8BF1-4363-9F56-4D2F24A1C721}" type="slidenum">
              <a:rPr lang="fi-FI" altLang="fi-FI"/>
              <a:pPr/>
              <a:t>1</a:t>
            </a:fld>
            <a:endParaRPr lang="fi-FI" altLang="fi-FI"/>
          </a:p>
        </p:txBody>
      </p:sp>
      <p:sp>
        <p:nvSpPr>
          <p:cNvPr id="18433" name="Rectangle 1">
            <a:extLst>
              <a:ext uri="{FF2B5EF4-FFF2-40B4-BE49-F238E27FC236}">
                <a16:creationId xmlns:a16="http://schemas.microsoft.com/office/drawing/2014/main" id="{92728FBD-2741-4FE2-A39B-5C1B927ACAC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F76C67A9-C2A3-4E53-A210-3E94E493922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10</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1010545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11</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2493048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12</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65158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13</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3189868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313F2F-8CEA-4C13-94FE-F7CC23A5D66C}"/>
              </a:ext>
            </a:extLst>
          </p:cNvPr>
          <p:cNvSpPr>
            <a:spLocks noGrp="1" noChangeArrowheads="1"/>
          </p:cNvSpPr>
          <p:nvPr>
            <p:ph type="sldNum"/>
          </p:nvPr>
        </p:nvSpPr>
        <p:spPr>
          <a:ln/>
        </p:spPr>
        <p:txBody>
          <a:bodyPr/>
          <a:lstStyle/>
          <a:p>
            <a:fld id="{3ADBBC55-E2B8-4078-9F6D-597B75428649}" type="slidenum">
              <a:rPr lang="fi-FI" altLang="fi-FI"/>
              <a:pPr/>
              <a:t>14</a:t>
            </a:fld>
            <a:endParaRPr lang="fi-FI" altLang="fi-FI"/>
          </a:p>
        </p:txBody>
      </p:sp>
      <p:sp>
        <p:nvSpPr>
          <p:cNvPr id="23553" name="Rectangle 1">
            <a:extLst>
              <a:ext uri="{FF2B5EF4-FFF2-40B4-BE49-F238E27FC236}">
                <a16:creationId xmlns:a16="http://schemas.microsoft.com/office/drawing/2014/main" id="{BCAFD65D-2B26-41CB-A6B5-D23EB8C161F6}"/>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24ACFDC2-D6CE-4EAF-ACFF-33809ADEEAD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6D1232-F8E1-4052-B96C-457D744FCBE6}"/>
              </a:ext>
            </a:extLst>
          </p:cNvPr>
          <p:cNvSpPr>
            <a:spLocks noGrp="1" noChangeArrowheads="1"/>
          </p:cNvSpPr>
          <p:nvPr>
            <p:ph type="sldNum"/>
          </p:nvPr>
        </p:nvSpPr>
        <p:spPr>
          <a:ln/>
        </p:spPr>
        <p:txBody>
          <a:bodyPr/>
          <a:lstStyle/>
          <a:p>
            <a:fld id="{436A99A4-8801-4CF6-8C66-F387F9DD92B1}" type="slidenum">
              <a:rPr lang="fi-FI" altLang="fi-FI"/>
              <a:pPr/>
              <a:t>15</a:t>
            </a:fld>
            <a:endParaRPr lang="fi-FI" altLang="fi-FI"/>
          </a:p>
        </p:txBody>
      </p:sp>
      <p:sp>
        <p:nvSpPr>
          <p:cNvPr id="24577" name="Rectangle 1">
            <a:extLst>
              <a:ext uri="{FF2B5EF4-FFF2-40B4-BE49-F238E27FC236}">
                <a16:creationId xmlns:a16="http://schemas.microsoft.com/office/drawing/2014/main" id="{A96538F3-2A51-4833-BC6E-FA1CC598125A}"/>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B03E6930-D2F8-4064-B0C2-948EF9C1774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79929D-62A3-4A68-86F7-25B037CAD8FD}"/>
              </a:ext>
            </a:extLst>
          </p:cNvPr>
          <p:cNvSpPr>
            <a:spLocks noGrp="1" noChangeArrowheads="1"/>
          </p:cNvSpPr>
          <p:nvPr>
            <p:ph type="sldNum"/>
          </p:nvPr>
        </p:nvSpPr>
        <p:spPr>
          <a:ln/>
        </p:spPr>
        <p:txBody>
          <a:bodyPr/>
          <a:lstStyle/>
          <a:p>
            <a:fld id="{D49EECE2-8C66-4E15-9713-EFDF245DFAA6}" type="slidenum">
              <a:rPr lang="fi-FI" altLang="fi-FI"/>
              <a:pPr/>
              <a:t>16</a:t>
            </a:fld>
            <a:endParaRPr lang="fi-FI" altLang="fi-FI"/>
          </a:p>
        </p:txBody>
      </p:sp>
      <p:sp>
        <p:nvSpPr>
          <p:cNvPr id="25601" name="Rectangle 1">
            <a:extLst>
              <a:ext uri="{FF2B5EF4-FFF2-40B4-BE49-F238E27FC236}">
                <a16:creationId xmlns:a16="http://schemas.microsoft.com/office/drawing/2014/main" id="{FED809C6-C45F-4D3F-9CD8-A08320E12521}"/>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9B24A9E2-60F3-4CAE-BAF4-2B10B1A22BA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0AA637B-215C-4909-99B9-B744126DA878}"/>
              </a:ext>
            </a:extLst>
          </p:cNvPr>
          <p:cNvSpPr>
            <a:spLocks noGrp="1" noChangeArrowheads="1"/>
          </p:cNvSpPr>
          <p:nvPr>
            <p:ph type="sldNum"/>
          </p:nvPr>
        </p:nvSpPr>
        <p:spPr>
          <a:ln/>
        </p:spPr>
        <p:txBody>
          <a:bodyPr/>
          <a:lstStyle/>
          <a:p>
            <a:fld id="{4AED47C8-86C9-4754-A83E-A2FF4D33348B}" type="slidenum">
              <a:rPr lang="fi-FI" altLang="fi-FI"/>
              <a:pPr/>
              <a:t>17</a:t>
            </a:fld>
            <a:endParaRPr lang="fi-FI" altLang="fi-FI"/>
          </a:p>
        </p:txBody>
      </p:sp>
      <p:sp>
        <p:nvSpPr>
          <p:cNvPr id="26625" name="Rectangle 1">
            <a:extLst>
              <a:ext uri="{FF2B5EF4-FFF2-40B4-BE49-F238E27FC236}">
                <a16:creationId xmlns:a16="http://schemas.microsoft.com/office/drawing/2014/main" id="{EB15604C-CBF0-48E6-8E7A-456DC0B6908A}"/>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40674180-E372-4A9E-BA3B-465CFA2071A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8B297ED-B088-437E-9EFE-833324929160}"/>
              </a:ext>
            </a:extLst>
          </p:cNvPr>
          <p:cNvSpPr>
            <a:spLocks noGrp="1" noChangeArrowheads="1"/>
          </p:cNvSpPr>
          <p:nvPr>
            <p:ph type="sldNum"/>
          </p:nvPr>
        </p:nvSpPr>
        <p:spPr>
          <a:ln/>
        </p:spPr>
        <p:txBody>
          <a:bodyPr/>
          <a:lstStyle/>
          <a:p>
            <a:fld id="{AF0CD533-2254-4BD2-A4B9-E8766B89E3C6}" type="slidenum">
              <a:rPr lang="fi-FI" altLang="fi-FI"/>
              <a:pPr/>
              <a:t>18</a:t>
            </a:fld>
            <a:endParaRPr lang="fi-FI" altLang="fi-FI"/>
          </a:p>
        </p:txBody>
      </p:sp>
      <p:sp>
        <p:nvSpPr>
          <p:cNvPr id="27649" name="Rectangle 1">
            <a:extLst>
              <a:ext uri="{FF2B5EF4-FFF2-40B4-BE49-F238E27FC236}">
                <a16:creationId xmlns:a16="http://schemas.microsoft.com/office/drawing/2014/main" id="{717CCD93-14CB-40D8-9567-170FA5ED707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F3089021-69B0-42B0-9807-AA01A8E8962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FCE51E-C396-4AF8-913B-5F8504FC0CFA}"/>
              </a:ext>
            </a:extLst>
          </p:cNvPr>
          <p:cNvSpPr>
            <a:spLocks noGrp="1" noChangeArrowheads="1"/>
          </p:cNvSpPr>
          <p:nvPr>
            <p:ph type="sldNum"/>
          </p:nvPr>
        </p:nvSpPr>
        <p:spPr>
          <a:ln/>
        </p:spPr>
        <p:txBody>
          <a:bodyPr/>
          <a:lstStyle/>
          <a:p>
            <a:fld id="{1417588E-586F-4C69-99C9-7C41E36EF687}" type="slidenum">
              <a:rPr lang="fi-FI" altLang="fi-FI"/>
              <a:pPr/>
              <a:t>19</a:t>
            </a:fld>
            <a:endParaRPr lang="fi-FI" altLang="fi-FI"/>
          </a:p>
        </p:txBody>
      </p:sp>
      <p:sp>
        <p:nvSpPr>
          <p:cNvPr id="28673" name="Rectangle 1">
            <a:extLst>
              <a:ext uri="{FF2B5EF4-FFF2-40B4-BE49-F238E27FC236}">
                <a16:creationId xmlns:a16="http://schemas.microsoft.com/office/drawing/2014/main" id="{9FF48E65-082E-416D-8000-F6E77A31546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E5304FC6-967F-462B-AE90-34580DC7066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A7DD09-413F-4FB0-9BAF-E37D828A4D93}"/>
              </a:ext>
            </a:extLst>
          </p:cNvPr>
          <p:cNvSpPr>
            <a:spLocks noGrp="1" noChangeArrowheads="1"/>
          </p:cNvSpPr>
          <p:nvPr>
            <p:ph type="sldNum"/>
          </p:nvPr>
        </p:nvSpPr>
        <p:spPr>
          <a:ln/>
        </p:spPr>
        <p:txBody>
          <a:bodyPr/>
          <a:lstStyle/>
          <a:p>
            <a:fld id="{E9168D79-B5D4-4FCC-9E15-596FDBAC880D}" type="slidenum">
              <a:rPr lang="fi-FI" altLang="fi-FI"/>
              <a:pPr/>
              <a:t>2</a:t>
            </a:fld>
            <a:endParaRPr lang="fi-FI" altLang="fi-FI"/>
          </a:p>
        </p:txBody>
      </p:sp>
      <p:sp>
        <p:nvSpPr>
          <p:cNvPr id="19457" name="Rectangle 1">
            <a:extLst>
              <a:ext uri="{FF2B5EF4-FFF2-40B4-BE49-F238E27FC236}">
                <a16:creationId xmlns:a16="http://schemas.microsoft.com/office/drawing/2014/main" id="{03F466F6-3406-4884-849D-A2655B58B77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3FFA18D2-C095-44EA-A6C5-1EE1097B6E4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C3FABB-AD80-4BAC-B3CF-2869CF741F17}"/>
              </a:ext>
            </a:extLst>
          </p:cNvPr>
          <p:cNvSpPr>
            <a:spLocks noGrp="1" noChangeArrowheads="1"/>
          </p:cNvSpPr>
          <p:nvPr>
            <p:ph type="sldNum"/>
          </p:nvPr>
        </p:nvSpPr>
        <p:spPr>
          <a:ln/>
        </p:spPr>
        <p:txBody>
          <a:bodyPr/>
          <a:lstStyle/>
          <a:p>
            <a:fld id="{ABDC420E-4F9E-4FDB-AC76-F6BC3CCBB653}" type="slidenum">
              <a:rPr lang="fi-FI" altLang="fi-FI"/>
              <a:pPr/>
              <a:t>20</a:t>
            </a:fld>
            <a:endParaRPr lang="fi-FI" altLang="fi-FI"/>
          </a:p>
        </p:txBody>
      </p:sp>
      <p:sp>
        <p:nvSpPr>
          <p:cNvPr id="29697" name="Rectangle 1">
            <a:extLst>
              <a:ext uri="{FF2B5EF4-FFF2-40B4-BE49-F238E27FC236}">
                <a16:creationId xmlns:a16="http://schemas.microsoft.com/office/drawing/2014/main" id="{B9D3CAFF-96C7-43E0-9055-29B5470A22E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77B03AC2-8088-4D0E-90C4-C98316482FA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C3FABB-AD80-4BAC-B3CF-2869CF741F17}"/>
              </a:ext>
            </a:extLst>
          </p:cNvPr>
          <p:cNvSpPr>
            <a:spLocks noGrp="1" noChangeArrowheads="1"/>
          </p:cNvSpPr>
          <p:nvPr>
            <p:ph type="sldNum"/>
          </p:nvPr>
        </p:nvSpPr>
        <p:spPr>
          <a:ln/>
        </p:spPr>
        <p:txBody>
          <a:bodyPr/>
          <a:lstStyle/>
          <a:p>
            <a:fld id="{ABDC420E-4F9E-4FDB-AC76-F6BC3CCBB653}" type="slidenum">
              <a:rPr lang="fi-FI" altLang="fi-FI"/>
              <a:pPr/>
              <a:t>21</a:t>
            </a:fld>
            <a:endParaRPr lang="fi-FI" altLang="fi-FI"/>
          </a:p>
        </p:txBody>
      </p:sp>
      <p:sp>
        <p:nvSpPr>
          <p:cNvPr id="29697" name="Rectangle 1">
            <a:extLst>
              <a:ext uri="{FF2B5EF4-FFF2-40B4-BE49-F238E27FC236}">
                <a16:creationId xmlns:a16="http://schemas.microsoft.com/office/drawing/2014/main" id="{B9D3CAFF-96C7-43E0-9055-29B5470A22E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77B03AC2-8088-4D0E-90C4-C98316482FA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1937904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16332FB-35C2-4454-879A-C0DF23528844}"/>
              </a:ext>
            </a:extLst>
          </p:cNvPr>
          <p:cNvSpPr>
            <a:spLocks noGrp="1" noChangeArrowheads="1"/>
          </p:cNvSpPr>
          <p:nvPr>
            <p:ph type="sldNum"/>
          </p:nvPr>
        </p:nvSpPr>
        <p:spPr>
          <a:ln/>
        </p:spPr>
        <p:txBody>
          <a:bodyPr/>
          <a:lstStyle/>
          <a:p>
            <a:fld id="{DBCE5F51-BED6-45DA-932E-206EB4AEC670}" type="slidenum">
              <a:rPr lang="fi-FI" altLang="fi-FI"/>
              <a:pPr/>
              <a:t>22</a:t>
            </a:fld>
            <a:endParaRPr lang="fi-FI" altLang="fi-FI"/>
          </a:p>
        </p:txBody>
      </p:sp>
      <p:sp>
        <p:nvSpPr>
          <p:cNvPr id="59393" name="Text Box 1">
            <a:extLst>
              <a:ext uri="{FF2B5EF4-FFF2-40B4-BE49-F238E27FC236}">
                <a16:creationId xmlns:a16="http://schemas.microsoft.com/office/drawing/2014/main" id="{6CAF6CEC-D3FE-4766-A39E-FBA1CA262173}"/>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109474FA-D624-4BFC-9DA7-D6768EA45F19}" type="slidenum">
              <a:rPr lang="fi-FI" altLang="fi-FI" sz="1400">
                <a:solidFill>
                  <a:srgbClr val="FFFFFF"/>
                </a:solidFill>
                <a:cs typeface="+mn-ea" charset="0"/>
              </a:rPr>
              <a:pPr>
                <a:buClrTx/>
                <a:buFontTx/>
                <a:buNone/>
              </a:pPr>
              <a:t>22</a:t>
            </a:fld>
            <a:endParaRPr lang="fi-FI" altLang="fi-FI" sz="1400">
              <a:solidFill>
                <a:srgbClr val="FFFFFF"/>
              </a:solidFill>
              <a:cs typeface="+mn-ea" charset="0"/>
            </a:endParaRPr>
          </a:p>
        </p:txBody>
      </p:sp>
      <p:sp>
        <p:nvSpPr>
          <p:cNvPr id="59394" name="Rectangle 2">
            <a:extLst>
              <a:ext uri="{FF2B5EF4-FFF2-40B4-BE49-F238E27FC236}">
                <a16:creationId xmlns:a16="http://schemas.microsoft.com/office/drawing/2014/main" id="{EA2640CF-FD59-4695-8258-4200BD3D338B}"/>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3">
            <a:extLst>
              <a:ext uri="{FF2B5EF4-FFF2-40B4-BE49-F238E27FC236}">
                <a16:creationId xmlns:a16="http://schemas.microsoft.com/office/drawing/2014/main" id="{C003DDA9-FBC1-4B93-9BDF-4739088228E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837A85-D97C-465B-814B-0A62843AA379}"/>
              </a:ext>
            </a:extLst>
          </p:cNvPr>
          <p:cNvSpPr>
            <a:spLocks noGrp="1" noChangeArrowheads="1"/>
          </p:cNvSpPr>
          <p:nvPr>
            <p:ph type="sldNum"/>
          </p:nvPr>
        </p:nvSpPr>
        <p:spPr>
          <a:ln/>
        </p:spPr>
        <p:txBody>
          <a:bodyPr/>
          <a:lstStyle/>
          <a:p>
            <a:fld id="{FBBAF522-23E5-4D49-9C51-EBCF33B1DFE5}" type="slidenum">
              <a:rPr lang="fi-FI" altLang="fi-FI"/>
              <a:pPr/>
              <a:t>23</a:t>
            </a:fld>
            <a:endParaRPr lang="fi-FI" altLang="fi-FI"/>
          </a:p>
        </p:txBody>
      </p:sp>
      <p:sp>
        <p:nvSpPr>
          <p:cNvPr id="61441" name="Text Box 1">
            <a:extLst>
              <a:ext uri="{FF2B5EF4-FFF2-40B4-BE49-F238E27FC236}">
                <a16:creationId xmlns:a16="http://schemas.microsoft.com/office/drawing/2014/main" id="{8FD6892D-326F-478B-9FD0-672EC4FB29D2}"/>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D81F2F26-311F-41EE-85D5-A6848F6D4E5C}" type="slidenum">
              <a:rPr lang="fi-FI" altLang="fi-FI" sz="1400">
                <a:solidFill>
                  <a:srgbClr val="FFFFFF"/>
                </a:solidFill>
                <a:cs typeface="+mn-ea" charset="0"/>
              </a:rPr>
              <a:pPr>
                <a:buClrTx/>
                <a:buFontTx/>
                <a:buNone/>
              </a:pPr>
              <a:t>23</a:t>
            </a:fld>
            <a:endParaRPr lang="fi-FI" altLang="fi-FI" sz="1400">
              <a:solidFill>
                <a:srgbClr val="FFFFFF"/>
              </a:solidFill>
              <a:cs typeface="+mn-ea" charset="0"/>
            </a:endParaRPr>
          </a:p>
        </p:txBody>
      </p:sp>
      <p:sp>
        <p:nvSpPr>
          <p:cNvPr id="61442" name="Rectangle 2">
            <a:extLst>
              <a:ext uri="{FF2B5EF4-FFF2-40B4-BE49-F238E27FC236}">
                <a16:creationId xmlns:a16="http://schemas.microsoft.com/office/drawing/2014/main" id="{0B0D6D1F-5D19-468D-B5A3-1467BE71BFC2}"/>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Rectangle 3">
            <a:extLst>
              <a:ext uri="{FF2B5EF4-FFF2-40B4-BE49-F238E27FC236}">
                <a16:creationId xmlns:a16="http://schemas.microsoft.com/office/drawing/2014/main" id="{0BCD7B1B-BBD6-4D12-BAEA-567B41DADF2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0E316E-B7B6-4C5B-9411-F323055FEA08}"/>
              </a:ext>
            </a:extLst>
          </p:cNvPr>
          <p:cNvSpPr>
            <a:spLocks noGrp="1" noChangeArrowheads="1"/>
          </p:cNvSpPr>
          <p:nvPr>
            <p:ph type="sldNum"/>
          </p:nvPr>
        </p:nvSpPr>
        <p:spPr>
          <a:ln/>
        </p:spPr>
        <p:txBody>
          <a:bodyPr/>
          <a:lstStyle/>
          <a:p>
            <a:fld id="{3A1D922E-D1A9-48DE-8A73-58F73FDC22F4}" type="slidenum">
              <a:rPr lang="fi-FI" altLang="fi-FI"/>
              <a:pPr/>
              <a:t>24</a:t>
            </a:fld>
            <a:endParaRPr lang="fi-FI" altLang="fi-FI"/>
          </a:p>
        </p:txBody>
      </p:sp>
      <p:sp>
        <p:nvSpPr>
          <p:cNvPr id="62465" name="Text Box 1">
            <a:extLst>
              <a:ext uri="{FF2B5EF4-FFF2-40B4-BE49-F238E27FC236}">
                <a16:creationId xmlns:a16="http://schemas.microsoft.com/office/drawing/2014/main" id="{75D098B1-6402-4B1C-9144-7F992B6A0D66}"/>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D088C5BE-B2CD-4682-ACDC-F256C4B50A75}" type="slidenum">
              <a:rPr lang="fi-FI" altLang="fi-FI" sz="1400">
                <a:solidFill>
                  <a:srgbClr val="FFFFFF"/>
                </a:solidFill>
                <a:cs typeface="+mn-ea" charset="0"/>
              </a:rPr>
              <a:pPr>
                <a:buClrTx/>
                <a:buFontTx/>
                <a:buNone/>
              </a:pPr>
              <a:t>24</a:t>
            </a:fld>
            <a:endParaRPr lang="fi-FI" altLang="fi-FI" sz="1400">
              <a:solidFill>
                <a:srgbClr val="FFFFFF"/>
              </a:solidFill>
              <a:cs typeface="+mn-ea" charset="0"/>
            </a:endParaRPr>
          </a:p>
        </p:txBody>
      </p:sp>
      <p:sp>
        <p:nvSpPr>
          <p:cNvPr id="62466" name="Rectangle 2">
            <a:extLst>
              <a:ext uri="{FF2B5EF4-FFF2-40B4-BE49-F238E27FC236}">
                <a16:creationId xmlns:a16="http://schemas.microsoft.com/office/drawing/2014/main" id="{E86D9685-1E82-4164-86D4-1CABD9BACFF9}"/>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Rectangle 3">
            <a:extLst>
              <a:ext uri="{FF2B5EF4-FFF2-40B4-BE49-F238E27FC236}">
                <a16:creationId xmlns:a16="http://schemas.microsoft.com/office/drawing/2014/main" id="{AB0AFB3C-5B7F-48BC-A71C-ABFC9910C97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129F6D8-C10B-4BAF-A71A-345F0BF4434E}"/>
              </a:ext>
            </a:extLst>
          </p:cNvPr>
          <p:cNvSpPr>
            <a:spLocks noGrp="1" noChangeArrowheads="1"/>
          </p:cNvSpPr>
          <p:nvPr>
            <p:ph type="sldNum"/>
          </p:nvPr>
        </p:nvSpPr>
        <p:spPr>
          <a:ln/>
        </p:spPr>
        <p:txBody>
          <a:bodyPr/>
          <a:lstStyle/>
          <a:p>
            <a:fld id="{D7F1E33A-E33A-451B-A03D-6CD901BA4CB1}" type="slidenum">
              <a:rPr lang="fi-FI" altLang="fi-FI"/>
              <a:pPr/>
              <a:t>25</a:t>
            </a:fld>
            <a:endParaRPr lang="fi-FI" altLang="fi-FI"/>
          </a:p>
        </p:txBody>
      </p:sp>
      <p:sp>
        <p:nvSpPr>
          <p:cNvPr id="63489" name="Text Box 1">
            <a:extLst>
              <a:ext uri="{FF2B5EF4-FFF2-40B4-BE49-F238E27FC236}">
                <a16:creationId xmlns:a16="http://schemas.microsoft.com/office/drawing/2014/main" id="{1A85886B-E515-4E10-B0DB-9FD83274BA82}"/>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0ABAF214-5F0C-408B-B8DE-D0ADFD561255}" type="slidenum">
              <a:rPr lang="fi-FI" altLang="fi-FI" sz="1400">
                <a:solidFill>
                  <a:srgbClr val="FFFFFF"/>
                </a:solidFill>
                <a:cs typeface="+mn-ea" charset="0"/>
              </a:rPr>
              <a:pPr>
                <a:buClrTx/>
                <a:buFontTx/>
                <a:buNone/>
              </a:pPr>
              <a:t>25</a:t>
            </a:fld>
            <a:endParaRPr lang="fi-FI" altLang="fi-FI" sz="1400">
              <a:solidFill>
                <a:srgbClr val="FFFFFF"/>
              </a:solidFill>
              <a:cs typeface="+mn-ea" charset="0"/>
            </a:endParaRPr>
          </a:p>
        </p:txBody>
      </p:sp>
      <p:sp>
        <p:nvSpPr>
          <p:cNvPr id="63490" name="Rectangle 2">
            <a:extLst>
              <a:ext uri="{FF2B5EF4-FFF2-40B4-BE49-F238E27FC236}">
                <a16:creationId xmlns:a16="http://schemas.microsoft.com/office/drawing/2014/main" id="{73397040-561B-42E8-B5DA-9B0DBC4EB9B8}"/>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1" name="Rectangle 3">
            <a:extLst>
              <a:ext uri="{FF2B5EF4-FFF2-40B4-BE49-F238E27FC236}">
                <a16:creationId xmlns:a16="http://schemas.microsoft.com/office/drawing/2014/main" id="{F023CA0A-77DB-48B4-8E26-31F969A265E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4AA3B73-9963-43AA-9E8A-74A059CFF7BB}"/>
              </a:ext>
            </a:extLst>
          </p:cNvPr>
          <p:cNvSpPr>
            <a:spLocks noGrp="1" noChangeArrowheads="1"/>
          </p:cNvSpPr>
          <p:nvPr>
            <p:ph type="sldNum"/>
          </p:nvPr>
        </p:nvSpPr>
        <p:spPr>
          <a:ln/>
        </p:spPr>
        <p:txBody>
          <a:bodyPr/>
          <a:lstStyle/>
          <a:p>
            <a:fld id="{FE5D34A2-44DF-4F1B-B5F3-8AE20F999200}" type="slidenum">
              <a:rPr lang="fi-FI" altLang="fi-FI"/>
              <a:pPr/>
              <a:t>26</a:t>
            </a:fld>
            <a:endParaRPr lang="fi-FI" altLang="fi-FI"/>
          </a:p>
        </p:txBody>
      </p:sp>
      <p:sp>
        <p:nvSpPr>
          <p:cNvPr id="64513" name="Text Box 1">
            <a:extLst>
              <a:ext uri="{FF2B5EF4-FFF2-40B4-BE49-F238E27FC236}">
                <a16:creationId xmlns:a16="http://schemas.microsoft.com/office/drawing/2014/main" id="{F017017F-5942-4F57-84D9-4593AFFA9B72}"/>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75E86B42-D3E3-47C9-873B-0902152FEBAD}" type="slidenum">
              <a:rPr lang="fi-FI" altLang="fi-FI" sz="1400">
                <a:solidFill>
                  <a:srgbClr val="FFFFFF"/>
                </a:solidFill>
                <a:cs typeface="+mn-ea" charset="0"/>
              </a:rPr>
              <a:pPr>
                <a:buClrTx/>
                <a:buFontTx/>
                <a:buNone/>
              </a:pPr>
              <a:t>26</a:t>
            </a:fld>
            <a:endParaRPr lang="fi-FI" altLang="fi-FI" sz="1400">
              <a:solidFill>
                <a:srgbClr val="FFFFFF"/>
              </a:solidFill>
              <a:cs typeface="+mn-ea" charset="0"/>
            </a:endParaRPr>
          </a:p>
        </p:txBody>
      </p:sp>
      <p:sp>
        <p:nvSpPr>
          <p:cNvPr id="64514" name="Rectangle 2">
            <a:extLst>
              <a:ext uri="{FF2B5EF4-FFF2-40B4-BE49-F238E27FC236}">
                <a16:creationId xmlns:a16="http://schemas.microsoft.com/office/drawing/2014/main" id="{28DD7E8C-BC97-4462-AD2C-CC7B7A6F7F57}"/>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5" name="Rectangle 3">
            <a:extLst>
              <a:ext uri="{FF2B5EF4-FFF2-40B4-BE49-F238E27FC236}">
                <a16:creationId xmlns:a16="http://schemas.microsoft.com/office/drawing/2014/main" id="{B7975D16-54B2-4110-A8D3-6DCCA3E2C7FA}"/>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88D688-4CB7-42C0-8FC5-1CCBEAE209CA}"/>
              </a:ext>
            </a:extLst>
          </p:cNvPr>
          <p:cNvSpPr>
            <a:spLocks noGrp="1" noChangeArrowheads="1"/>
          </p:cNvSpPr>
          <p:nvPr>
            <p:ph type="sldNum"/>
          </p:nvPr>
        </p:nvSpPr>
        <p:spPr>
          <a:ln/>
        </p:spPr>
        <p:txBody>
          <a:bodyPr/>
          <a:lstStyle/>
          <a:p>
            <a:fld id="{3A571B1B-3B99-4FC9-ADB2-085A78FFBC75}" type="slidenum">
              <a:rPr lang="fi-FI" altLang="fi-FI"/>
              <a:pPr/>
              <a:t>27</a:t>
            </a:fld>
            <a:endParaRPr lang="fi-FI" altLang="fi-FI"/>
          </a:p>
        </p:txBody>
      </p:sp>
      <p:sp>
        <p:nvSpPr>
          <p:cNvPr id="65537" name="Text Box 1">
            <a:extLst>
              <a:ext uri="{FF2B5EF4-FFF2-40B4-BE49-F238E27FC236}">
                <a16:creationId xmlns:a16="http://schemas.microsoft.com/office/drawing/2014/main" id="{FB1FA96C-F3F9-4145-9447-133C3126E49B}"/>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76848C98-5699-43D4-B911-65F43F4EB1F9}" type="slidenum">
              <a:rPr lang="fi-FI" altLang="fi-FI" sz="1400">
                <a:solidFill>
                  <a:srgbClr val="FFFFFF"/>
                </a:solidFill>
                <a:cs typeface="+mn-ea" charset="0"/>
              </a:rPr>
              <a:pPr>
                <a:buClrTx/>
                <a:buFontTx/>
                <a:buNone/>
              </a:pPr>
              <a:t>27</a:t>
            </a:fld>
            <a:endParaRPr lang="fi-FI" altLang="fi-FI" sz="1400">
              <a:solidFill>
                <a:srgbClr val="FFFFFF"/>
              </a:solidFill>
              <a:cs typeface="+mn-ea" charset="0"/>
            </a:endParaRPr>
          </a:p>
        </p:txBody>
      </p:sp>
      <p:sp>
        <p:nvSpPr>
          <p:cNvPr id="65538" name="Rectangle 2">
            <a:extLst>
              <a:ext uri="{FF2B5EF4-FFF2-40B4-BE49-F238E27FC236}">
                <a16:creationId xmlns:a16="http://schemas.microsoft.com/office/drawing/2014/main" id="{BAB2E064-4AD3-43CB-A0FC-597274C0FF7E}"/>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Rectangle 3">
            <a:extLst>
              <a:ext uri="{FF2B5EF4-FFF2-40B4-BE49-F238E27FC236}">
                <a16:creationId xmlns:a16="http://schemas.microsoft.com/office/drawing/2014/main" id="{3DEB136C-44D3-43EA-88AE-71AECE03445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4ADB2A-AB70-4DC7-A510-0228C2306790}"/>
              </a:ext>
            </a:extLst>
          </p:cNvPr>
          <p:cNvSpPr>
            <a:spLocks noGrp="1" noChangeArrowheads="1"/>
          </p:cNvSpPr>
          <p:nvPr>
            <p:ph type="sldNum"/>
          </p:nvPr>
        </p:nvSpPr>
        <p:spPr>
          <a:ln/>
        </p:spPr>
        <p:txBody>
          <a:bodyPr/>
          <a:lstStyle/>
          <a:p>
            <a:fld id="{FFC018EB-2275-4CBB-AC93-2E9FFD59E9EE}" type="slidenum">
              <a:rPr lang="fi-FI" altLang="fi-FI"/>
              <a:pPr/>
              <a:t>28</a:t>
            </a:fld>
            <a:endParaRPr lang="fi-FI" altLang="fi-FI"/>
          </a:p>
        </p:txBody>
      </p:sp>
      <p:sp>
        <p:nvSpPr>
          <p:cNvPr id="66561" name="Text Box 1">
            <a:extLst>
              <a:ext uri="{FF2B5EF4-FFF2-40B4-BE49-F238E27FC236}">
                <a16:creationId xmlns:a16="http://schemas.microsoft.com/office/drawing/2014/main" id="{30F88D64-021B-4F94-891C-B028B1BFD7DD}"/>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42567873-80E0-4395-A347-55D73C7B354A}" type="slidenum">
              <a:rPr lang="fi-FI" altLang="fi-FI" sz="1400">
                <a:solidFill>
                  <a:srgbClr val="FFFFFF"/>
                </a:solidFill>
                <a:cs typeface="+mn-ea" charset="0"/>
              </a:rPr>
              <a:pPr>
                <a:buClrTx/>
                <a:buFontTx/>
                <a:buNone/>
              </a:pPr>
              <a:t>28</a:t>
            </a:fld>
            <a:endParaRPr lang="fi-FI" altLang="fi-FI" sz="1400">
              <a:solidFill>
                <a:srgbClr val="FFFFFF"/>
              </a:solidFill>
              <a:cs typeface="+mn-ea" charset="0"/>
            </a:endParaRPr>
          </a:p>
        </p:txBody>
      </p:sp>
      <p:sp>
        <p:nvSpPr>
          <p:cNvPr id="66562" name="Rectangle 2">
            <a:extLst>
              <a:ext uri="{FF2B5EF4-FFF2-40B4-BE49-F238E27FC236}">
                <a16:creationId xmlns:a16="http://schemas.microsoft.com/office/drawing/2014/main" id="{914D09C1-B5AA-4CA5-958E-842677EB6A6A}"/>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3" name="Rectangle 3">
            <a:extLst>
              <a:ext uri="{FF2B5EF4-FFF2-40B4-BE49-F238E27FC236}">
                <a16:creationId xmlns:a16="http://schemas.microsoft.com/office/drawing/2014/main" id="{4A85CBA6-56B4-4BCE-AB43-0CD3571A2A8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91E940-E9EF-40C3-AFAA-FB83994054DD}"/>
              </a:ext>
            </a:extLst>
          </p:cNvPr>
          <p:cNvSpPr>
            <a:spLocks noGrp="1" noChangeArrowheads="1"/>
          </p:cNvSpPr>
          <p:nvPr>
            <p:ph type="sldNum"/>
          </p:nvPr>
        </p:nvSpPr>
        <p:spPr>
          <a:ln/>
        </p:spPr>
        <p:txBody>
          <a:bodyPr/>
          <a:lstStyle/>
          <a:p>
            <a:fld id="{88A91B7F-4E72-4188-B595-6501C9C9F864}" type="slidenum">
              <a:rPr lang="fi-FI" altLang="fi-FI"/>
              <a:pPr/>
              <a:t>29</a:t>
            </a:fld>
            <a:endParaRPr lang="fi-FI" altLang="fi-FI"/>
          </a:p>
        </p:txBody>
      </p:sp>
      <p:sp>
        <p:nvSpPr>
          <p:cNvPr id="67585" name="Text Box 1">
            <a:extLst>
              <a:ext uri="{FF2B5EF4-FFF2-40B4-BE49-F238E27FC236}">
                <a16:creationId xmlns:a16="http://schemas.microsoft.com/office/drawing/2014/main" id="{65760C5E-94A8-4049-A40E-0E2458766D5C}"/>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01029D7B-F951-45FE-897F-D4F33250C6F8}" type="slidenum">
              <a:rPr lang="fi-FI" altLang="fi-FI" sz="1400">
                <a:solidFill>
                  <a:srgbClr val="FFFFFF"/>
                </a:solidFill>
                <a:cs typeface="+mn-ea" charset="0"/>
              </a:rPr>
              <a:pPr>
                <a:buClrTx/>
                <a:buFontTx/>
                <a:buNone/>
              </a:pPr>
              <a:t>29</a:t>
            </a:fld>
            <a:endParaRPr lang="fi-FI" altLang="fi-FI" sz="1400">
              <a:solidFill>
                <a:srgbClr val="FFFFFF"/>
              </a:solidFill>
              <a:cs typeface="+mn-ea" charset="0"/>
            </a:endParaRPr>
          </a:p>
        </p:txBody>
      </p:sp>
      <p:sp>
        <p:nvSpPr>
          <p:cNvPr id="67586" name="Rectangle 2">
            <a:extLst>
              <a:ext uri="{FF2B5EF4-FFF2-40B4-BE49-F238E27FC236}">
                <a16:creationId xmlns:a16="http://schemas.microsoft.com/office/drawing/2014/main" id="{2AEA433E-2453-4A3A-B304-21C5CFEDC66E}"/>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7" name="Rectangle 3">
            <a:extLst>
              <a:ext uri="{FF2B5EF4-FFF2-40B4-BE49-F238E27FC236}">
                <a16:creationId xmlns:a16="http://schemas.microsoft.com/office/drawing/2014/main" id="{8C021882-E223-4BCC-B832-E6EA18E234DB}"/>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3A7DD09-413F-4FB0-9BAF-E37D828A4D93}"/>
              </a:ext>
            </a:extLst>
          </p:cNvPr>
          <p:cNvSpPr>
            <a:spLocks noGrp="1" noChangeArrowheads="1"/>
          </p:cNvSpPr>
          <p:nvPr>
            <p:ph type="sldNum"/>
          </p:nvPr>
        </p:nvSpPr>
        <p:spPr>
          <a:ln/>
        </p:spPr>
        <p:txBody>
          <a:bodyPr/>
          <a:lstStyle/>
          <a:p>
            <a:fld id="{E9168D79-B5D4-4FCC-9E15-596FDBAC880D}" type="slidenum">
              <a:rPr lang="fi-FI" altLang="fi-FI"/>
              <a:pPr/>
              <a:t>3</a:t>
            </a:fld>
            <a:endParaRPr lang="fi-FI" altLang="fi-FI"/>
          </a:p>
        </p:txBody>
      </p:sp>
      <p:sp>
        <p:nvSpPr>
          <p:cNvPr id="19457" name="Rectangle 1">
            <a:extLst>
              <a:ext uri="{FF2B5EF4-FFF2-40B4-BE49-F238E27FC236}">
                <a16:creationId xmlns:a16="http://schemas.microsoft.com/office/drawing/2014/main" id="{03F466F6-3406-4884-849D-A2655B58B773}"/>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3FFA18D2-C095-44EA-A6C5-1EE1097B6E4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9756242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59CAE62-F644-4766-8EDB-BCF6F7A5D3A5}"/>
              </a:ext>
            </a:extLst>
          </p:cNvPr>
          <p:cNvSpPr>
            <a:spLocks noGrp="1" noChangeArrowheads="1"/>
          </p:cNvSpPr>
          <p:nvPr>
            <p:ph type="sldNum"/>
          </p:nvPr>
        </p:nvSpPr>
        <p:spPr>
          <a:ln/>
        </p:spPr>
        <p:txBody>
          <a:bodyPr/>
          <a:lstStyle/>
          <a:p>
            <a:fld id="{EA8EA6AA-A78D-4999-8536-40F1A079F234}" type="slidenum">
              <a:rPr lang="fi-FI" altLang="fi-FI"/>
              <a:pPr/>
              <a:t>30</a:t>
            </a:fld>
            <a:endParaRPr lang="fi-FI" altLang="fi-FI"/>
          </a:p>
        </p:txBody>
      </p:sp>
      <p:sp>
        <p:nvSpPr>
          <p:cNvPr id="68609" name="Text Box 1">
            <a:extLst>
              <a:ext uri="{FF2B5EF4-FFF2-40B4-BE49-F238E27FC236}">
                <a16:creationId xmlns:a16="http://schemas.microsoft.com/office/drawing/2014/main" id="{030C9743-6889-4702-9C5E-6B179DFD0186}"/>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FontTx/>
              <a:buNone/>
            </a:pPr>
            <a:fld id="{5423EE6A-88FA-451D-B81D-A9E7EA96AC3B}" type="slidenum">
              <a:rPr lang="fi-FI" altLang="fi-FI" sz="1400">
                <a:solidFill>
                  <a:srgbClr val="FFFFFF"/>
                </a:solidFill>
                <a:cs typeface="+mn-ea" charset="0"/>
              </a:rPr>
              <a:pPr>
                <a:buClrTx/>
                <a:buFontTx/>
                <a:buNone/>
              </a:pPr>
              <a:t>30</a:t>
            </a:fld>
            <a:endParaRPr lang="fi-FI" altLang="fi-FI" sz="1400">
              <a:solidFill>
                <a:srgbClr val="FFFFFF"/>
              </a:solidFill>
              <a:cs typeface="+mn-ea" charset="0"/>
            </a:endParaRPr>
          </a:p>
        </p:txBody>
      </p:sp>
      <p:sp>
        <p:nvSpPr>
          <p:cNvPr id="68610" name="Rectangle 2">
            <a:extLst>
              <a:ext uri="{FF2B5EF4-FFF2-40B4-BE49-F238E27FC236}">
                <a16:creationId xmlns:a16="http://schemas.microsoft.com/office/drawing/2014/main" id="{608BB0B2-A7B6-4FF6-B83C-98E0EB8E93A0}"/>
              </a:ext>
            </a:extLst>
          </p:cNvPr>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3">
            <a:extLst>
              <a:ext uri="{FF2B5EF4-FFF2-40B4-BE49-F238E27FC236}">
                <a16:creationId xmlns:a16="http://schemas.microsoft.com/office/drawing/2014/main" id="{FB8A8767-19C2-40DA-84AB-C5227B8F6A5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BED073C-FA33-48C4-9097-8BDFEF40EA1F}"/>
              </a:ext>
            </a:extLst>
          </p:cNvPr>
          <p:cNvSpPr>
            <a:spLocks noGrp="1" noChangeArrowheads="1"/>
          </p:cNvSpPr>
          <p:nvPr>
            <p:ph type="sldNum"/>
          </p:nvPr>
        </p:nvSpPr>
        <p:spPr>
          <a:ln/>
        </p:spPr>
        <p:txBody>
          <a:bodyPr/>
          <a:lstStyle/>
          <a:p>
            <a:fld id="{B01CBE9B-2941-4C58-B4CB-777A3707B162}" type="slidenum">
              <a:rPr lang="fi-FI" altLang="fi-FI"/>
              <a:pPr/>
              <a:t>4</a:t>
            </a:fld>
            <a:endParaRPr lang="fi-FI" altLang="fi-FI"/>
          </a:p>
        </p:txBody>
      </p:sp>
      <p:sp>
        <p:nvSpPr>
          <p:cNvPr id="20481" name="Rectangle 1">
            <a:extLst>
              <a:ext uri="{FF2B5EF4-FFF2-40B4-BE49-F238E27FC236}">
                <a16:creationId xmlns:a16="http://schemas.microsoft.com/office/drawing/2014/main" id="{9B32B209-572D-4826-B4BE-8FE45514DAC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A99CED69-C496-4341-8833-82C99E68574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485E07-2054-4091-A0AC-CF22DAB61929}"/>
              </a:ext>
            </a:extLst>
          </p:cNvPr>
          <p:cNvSpPr>
            <a:spLocks noGrp="1" noChangeArrowheads="1"/>
          </p:cNvSpPr>
          <p:nvPr>
            <p:ph type="sldNum"/>
          </p:nvPr>
        </p:nvSpPr>
        <p:spPr>
          <a:ln/>
        </p:spPr>
        <p:txBody>
          <a:bodyPr/>
          <a:lstStyle/>
          <a:p>
            <a:fld id="{4E01B4D3-6666-4AA8-ACCE-738FBD4CE357}" type="slidenum">
              <a:rPr lang="fi-FI" altLang="fi-FI"/>
              <a:pPr/>
              <a:t>5</a:t>
            </a:fld>
            <a:endParaRPr lang="fi-FI" altLang="fi-FI"/>
          </a:p>
        </p:txBody>
      </p:sp>
      <p:sp>
        <p:nvSpPr>
          <p:cNvPr id="21505" name="Rectangle 1">
            <a:extLst>
              <a:ext uri="{FF2B5EF4-FFF2-40B4-BE49-F238E27FC236}">
                <a16:creationId xmlns:a16="http://schemas.microsoft.com/office/drawing/2014/main" id="{1514212B-5538-4826-B34F-29EFBA81C51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4F12C625-A78E-4807-A354-F165C678FA1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6</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7</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3113103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8</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1217709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CA6159-23F2-49DD-9758-6030D90D628D}"/>
              </a:ext>
            </a:extLst>
          </p:cNvPr>
          <p:cNvSpPr>
            <a:spLocks noGrp="1" noChangeArrowheads="1"/>
          </p:cNvSpPr>
          <p:nvPr>
            <p:ph type="sldNum"/>
          </p:nvPr>
        </p:nvSpPr>
        <p:spPr>
          <a:ln/>
        </p:spPr>
        <p:txBody>
          <a:bodyPr/>
          <a:lstStyle/>
          <a:p>
            <a:fld id="{6114AD46-5BD2-4A93-894C-A37547E72C45}" type="slidenum">
              <a:rPr lang="fi-FI" altLang="fi-FI"/>
              <a:pPr/>
              <a:t>9</a:t>
            </a:fld>
            <a:endParaRPr lang="fi-FI" altLang="fi-FI"/>
          </a:p>
        </p:txBody>
      </p:sp>
      <p:sp>
        <p:nvSpPr>
          <p:cNvPr id="22529" name="Rectangle 1">
            <a:extLst>
              <a:ext uri="{FF2B5EF4-FFF2-40B4-BE49-F238E27FC236}">
                <a16:creationId xmlns:a16="http://schemas.microsoft.com/office/drawing/2014/main" id="{8C495F8C-1F63-4608-909D-C841EE90DC7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F671EEFB-D2C7-4B82-9442-138F4F21153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extLst>
      <p:ext uri="{BB962C8B-B14F-4D97-AF65-F5344CB8AC3E}">
        <p14:creationId xmlns:p14="http://schemas.microsoft.com/office/powerpoint/2010/main" val="2756240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A0ABFB-55A8-40BA-98CC-E4737F4E7244}"/>
              </a:ext>
            </a:extLst>
          </p:cNvPr>
          <p:cNvSpPr>
            <a:spLocks noGrp="1"/>
          </p:cNvSpPr>
          <p:nvPr>
            <p:ph type="ctrTitle"/>
          </p:nvPr>
        </p:nvSpPr>
        <p:spPr>
          <a:xfrm>
            <a:off x="1143000" y="1122363"/>
            <a:ext cx="6858000" cy="2387600"/>
          </a:xfrm>
        </p:spPr>
        <p:txBody>
          <a:bodyPr/>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8B49A34-BD50-43A4-BDC4-DB5681ACD0B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6A1887C-BD87-46FD-9936-859BC5B59977}"/>
              </a:ext>
            </a:extLst>
          </p:cNvPr>
          <p:cNvSpPr>
            <a:spLocks noGrp="1"/>
          </p:cNvSpPr>
          <p:nvPr>
            <p:ph type="dt" idx="10"/>
          </p:nvPr>
        </p:nvSpPr>
        <p:spPr/>
        <p:txBody>
          <a:bodyPr/>
          <a:lstStyle>
            <a:lvl1pPr>
              <a:defRPr/>
            </a:lvl1pPr>
          </a:lstStyle>
          <a:p>
            <a:r>
              <a:rPr lang="fi-FI" altLang="fi-FI"/>
              <a:t>31.7.2018</a:t>
            </a:r>
          </a:p>
        </p:txBody>
      </p:sp>
      <p:sp>
        <p:nvSpPr>
          <p:cNvPr id="5" name="Dian numeron paikkamerkki 4">
            <a:extLst>
              <a:ext uri="{FF2B5EF4-FFF2-40B4-BE49-F238E27FC236}">
                <a16:creationId xmlns:a16="http://schemas.microsoft.com/office/drawing/2014/main" id="{D597AEF9-8BEC-4F6C-A24D-2B620F1546CF}"/>
              </a:ext>
            </a:extLst>
          </p:cNvPr>
          <p:cNvSpPr>
            <a:spLocks noGrp="1"/>
          </p:cNvSpPr>
          <p:nvPr>
            <p:ph type="sldNum" idx="11"/>
          </p:nvPr>
        </p:nvSpPr>
        <p:spPr/>
        <p:txBody>
          <a:bodyPr/>
          <a:lstStyle>
            <a:lvl1pPr>
              <a:defRPr/>
            </a:lvl1pPr>
          </a:lstStyle>
          <a:p>
            <a:fld id="{BE06BADE-C4B6-4B94-8B4B-5D5C4D14F643}" type="slidenum">
              <a:rPr lang="fi-FI" altLang="fi-FI"/>
              <a:pPr/>
              <a:t>‹#›</a:t>
            </a:fld>
            <a:endParaRPr lang="fi-FI" altLang="fi-FI"/>
          </a:p>
        </p:txBody>
      </p:sp>
      <p:sp>
        <p:nvSpPr>
          <p:cNvPr id="6" name="Alatunnisteen paikkamerkki 5">
            <a:extLst>
              <a:ext uri="{FF2B5EF4-FFF2-40B4-BE49-F238E27FC236}">
                <a16:creationId xmlns:a16="http://schemas.microsoft.com/office/drawing/2014/main" id="{246BD730-1025-42AC-BC70-210B398BB8C2}"/>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195906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5B1211-3E80-43DA-A755-1C3ED9E55075}"/>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CEB2CE4-6B8B-493D-B445-8BCC552A952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7A0EA6C-3539-4168-ADBF-83B2ECF46F17}"/>
              </a:ext>
            </a:extLst>
          </p:cNvPr>
          <p:cNvSpPr>
            <a:spLocks noGrp="1"/>
          </p:cNvSpPr>
          <p:nvPr>
            <p:ph type="dt" idx="10"/>
          </p:nvPr>
        </p:nvSpPr>
        <p:spPr/>
        <p:txBody>
          <a:bodyPr/>
          <a:lstStyle>
            <a:lvl1pPr>
              <a:defRPr/>
            </a:lvl1pPr>
          </a:lstStyle>
          <a:p>
            <a:r>
              <a:rPr lang="fi-FI" altLang="fi-FI"/>
              <a:t>31.7.2018</a:t>
            </a:r>
          </a:p>
        </p:txBody>
      </p:sp>
      <p:sp>
        <p:nvSpPr>
          <p:cNvPr id="5" name="Dian numeron paikkamerkki 4">
            <a:extLst>
              <a:ext uri="{FF2B5EF4-FFF2-40B4-BE49-F238E27FC236}">
                <a16:creationId xmlns:a16="http://schemas.microsoft.com/office/drawing/2014/main" id="{0BA8531A-056B-4810-B6A1-0F56019A81E4}"/>
              </a:ext>
            </a:extLst>
          </p:cNvPr>
          <p:cNvSpPr>
            <a:spLocks noGrp="1"/>
          </p:cNvSpPr>
          <p:nvPr>
            <p:ph type="sldNum" idx="11"/>
          </p:nvPr>
        </p:nvSpPr>
        <p:spPr/>
        <p:txBody>
          <a:bodyPr/>
          <a:lstStyle>
            <a:lvl1pPr>
              <a:defRPr/>
            </a:lvl1pPr>
          </a:lstStyle>
          <a:p>
            <a:fld id="{9CDA829F-5BCA-4FBA-A1A7-E29F5F7BB315}" type="slidenum">
              <a:rPr lang="fi-FI" altLang="fi-FI"/>
              <a:pPr/>
              <a:t>‹#›</a:t>
            </a:fld>
            <a:endParaRPr lang="fi-FI" altLang="fi-FI"/>
          </a:p>
        </p:txBody>
      </p:sp>
      <p:sp>
        <p:nvSpPr>
          <p:cNvPr id="6" name="Alatunnisteen paikkamerkki 5">
            <a:extLst>
              <a:ext uri="{FF2B5EF4-FFF2-40B4-BE49-F238E27FC236}">
                <a16:creationId xmlns:a16="http://schemas.microsoft.com/office/drawing/2014/main" id="{D03920EC-FB9A-44EB-8E46-5241A35DC156}"/>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356928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A792231-6B32-4658-A68D-A20B88813A26}"/>
              </a:ext>
            </a:extLst>
          </p:cNvPr>
          <p:cNvSpPr>
            <a:spLocks noGrp="1"/>
          </p:cNvSpPr>
          <p:nvPr>
            <p:ph type="title" orient="vert"/>
          </p:nvPr>
        </p:nvSpPr>
        <p:spPr>
          <a:xfrm>
            <a:off x="6627813" y="609600"/>
            <a:ext cx="2055812" cy="5518150"/>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FAD67DB-5131-4786-B262-C182663F853B}"/>
              </a:ext>
            </a:extLst>
          </p:cNvPr>
          <p:cNvSpPr>
            <a:spLocks noGrp="1"/>
          </p:cNvSpPr>
          <p:nvPr>
            <p:ph type="body" orient="vert" idx="1"/>
          </p:nvPr>
        </p:nvSpPr>
        <p:spPr>
          <a:xfrm>
            <a:off x="457200" y="609600"/>
            <a:ext cx="6018213" cy="551815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6156BD5-0C9C-4D04-8225-2B14701EADCF}"/>
              </a:ext>
            </a:extLst>
          </p:cNvPr>
          <p:cNvSpPr>
            <a:spLocks noGrp="1"/>
          </p:cNvSpPr>
          <p:nvPr>
            <p:ph type="dt" idx="10"/>
          </p:nvPr>
        </p:nvSpPr>
        <p:spPr/>
        <p:txBody>
          <a:bodyPr/>
          <a:lstStyle>
            <a:lvl1pPr>
              <a:defRPr/>
            </a:lvl1pPr>
          </a:lstStyle>
          <a:p>
            <a:r>
              <a:rPr lang="fi-FI" altLang="fi-FI"/>
              <a:t>31.7.2018</a:t>
            </a:r>
          </a:p>
        </p:txBody>
      </p:sp>
      <p:sp>
        <p:nvSpPr>
          <p:cNvPr id="5" name="Dian numeron paikkamerkki 4">
            <a:extLst>
              <a:ext uri="{FF2B5EF4-FFF2-40B4-BE49-F238E27FC236}">
                <a16:creationId xmlns:a16="http://schemas.microsoft.com/office/drawing/2014/main" id="{83F517C1-A6CC-4817-B40F-24C8126D2093}"/>
              </a:ext>
            </a:extLst>
          </p:cNvPr>
          <p:cNvSpPr>
            <a:spLocks noGrp="1"/>
          </p:cNvSpPr>
          <p:nvPr>
            <p:ph type="sldNum" idx="11"/>
          </p:nvPr>
        </p:nvSpPr>
        <p:spPr/>
        <p:txBody>
          <a:bodyPr/>
          <a:lstStyle>
            <a:lvl1pPr>
              <a:defRPr/>
            </a:lvl1pPr>
          </a:lstStyle>
          <a:p>
            <a:fld id="{407CCDA9-9F22-420B-9B06-85955A06F911}" type="slidenum">
              <a:rPr lang="fi-FI" altLang="fi-FI"/>
              <a:pPr/>
              <a:t>‹#›</a:t>
            </a:fld>
            <a:endParaRPr lang="fi-FI" altLang="fi-FI"/>
          </a:p>
        </p:txBody>
      </p:sp>
      <p:sp>
        <p:nvSpPr>
          <p:cNvPr id="6" name="Alatunnisteen paikkamerkki 5">
            <a:extLst>
              <a:ext uri="{FF2B5EF4-FFF2-40B4-BE49-F238E27FC236}">
                <a16:creationId xmlns:a16="http://schemas.microsoft.com/office/drawing/2014/main" id="{4A41ABA9-53FC-44CF-8DD3-B2C0FBC77700}"/>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43740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421BC-DB0C-4A8D-95FB-D5A46BC61D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666238C-17A2-48B8-94DE-70941CBDF89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79C98168-6ACC-4CC7-8C0F-1E6E7C831502}"/>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DB697B0-1955-4B1F-81F4-B08BE5C11E59}"/>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E6BFA58-A200-4DA7-93D0-5B195D61136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14175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FA007E-123A-4852-95FA-F86E4330A3B8}"/>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FC788719-425C-424B-88CE-A746677E287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85EB39B-2DA1-429B-92D2-9449F71B45C5}"/>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C4652550-23B3-415A-96A2-267EAE51D9EC}"/>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80C46569-30C7-457F-B9A3-B7145881F48D}"/>
              </a:ext>
            </a:extLst>
          </p:cNvPr>
          <p:cNvSpPr>
            <a:spLocks noGrp="1"/>
          </p:cNvSpPr>
          <p:nvPr>
            <p:ph type="sldNum" idx="12"/>
          </p:nvPr>
        </p:nvSpPr>
        <p:spPr/>
        <p:txBody>
          <a:bodyPr/>
          <a:lstStyle>
            <a:lvl1pPr>
              <a:defRPr/>
            </a:lvl1pPr>
          </a:lstStyle>
          <a:p>
            <a:fld id="{38C00869-1AB2-4584-9B07-C765A54AF391}" type="slidenum">
              <a:rPr lang="fi-FI" altLang="fi-FI"/>
              <a:pPr/>
              <a:t>‹#›</a:t>
            </a:fld>
            <a:endParaRPr lang="fi-FI" altLang="fi-FI"/>
          </a:p>
        </p:txBody>
      </p:sp>
    </p:spTree>
    <p:extLst>
      <p:ext uri="{BB962C8B-B14F-4D97-AF65-F5344CB8AC3E}">
        <p14:creationId xmlns:p14="http://schemas.microsoft.com/office/powerpoint/2010/main" val="137916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DAEA66-6AA9-4E41-9986-AE404264E3F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BE11910-89CD-4F8D-943C-ED0781379754}"/>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D982B0-820A-4514-91E3-04DB1590FC2C}"/>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115D118C-B932-42AD-8DBC-9230CC08A40A}"/>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A1BC9881-43A5-44AD-A70D-F6D94A2BD58E}"/>
              </a:ext>
            </a:extLst>
          </p:cNvPr>
          <p:cNvSpPr>
            <a:spLocks noGrp="1"/>
          </p:cNvSpPr>
          <p:nvPr>
            <p:ph type="sldNum" idx="12"/>
          </p:nvPr>
        </p:nvSpPr>
        <p:spPr/>
        <p:txBody>
          <a:bodyPr/>
          <a:lstStyle>
            <a:lvl1pPr>
              <a:defRPr/>
            </a:lvl1pPr>
          </a:lstStyle>
          <a:p>
            <a:fld id="{BDCAB57D-A29E-49D5-830B-AC8C05E9F5C9}" type="slidenum">
              <a:rPr lang="fi-FI" altLang="fi-FI"/>
              <a:pPr/>
              <a:t>‹#›</a:t>
            </a:fld>
            <a:endParaRPr lang="fi-FI" altLang="fi-FI"/>
          </a:p>
        </p:txBody>
      </p:sp>
    </p:spTree>
    <p:extLst>
      <p:ext uri="{BB962C8B-B14F-4D97-AF65-F5344CB8AC3E}">
        <p14:creationId xmlns:p14="http://schemas.microsoft.com/office/powerpoint/2010/main" val="787758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84B32B-67DC-4C1E-AF2E-F56BAD7BA43B}"/>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F2DF027-02AD-4AAD-8D2B-869F6C50BBF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60784EC1-618A-4FEB-96A8-0F10B8218814}"/>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F1967F32-6808-4756-AB29-3F4B7CE44D91}"/>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D07C5F4A-D5D9-4581-8742-E3B22DF6A9D0}"/>
              </a:ext>
            </a:extLst>
          </p:cNvPr>
          <p:cNvSpPr>
            <a:spLocks noGrp="1"/>
          </p:cNvSpPr>
          <p:nvPr>
            <p:ph type="sldNum" idx="12"/>
          </p:nvPr>
        </p:nvSpPr>
        <p:spPr/>
        <p:txBody>
          <a:bodyPr/>
          <a:lstStyle>
            <a:lvl1pPr>
              <a:defRPr/>
            </a:lvl1pPr>
          </a:lstStyle>
          <a:p>
            <a:fld id="{AB637A1E-4425-46E9-B92A-CC1AAD948908}" type="slidenum">
              <a:rPr lang="fi-FI" altLang="fi-FI"/>
              <a:pPr/>
              <a:t>‹#›</a:t>
            </a:fld>
            <a:endParaRPr lang="fi-FI" altLang="fi-FI"/>
          </a:p>
        </p:txBody>
      </p:sp>
    </p:spTree>
    <p:extLst>
      <p:ext uri="{BB962C8B-B14F-4D97-AF65-F5344CB8AC3E}">
        <p14:creationId xmlns:p14="http://schemas.microsoft.com/office/powerpoint/2010/main" val="3654410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A5A28B-A12A-43AC-9904-143A0944B87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4B23E9-0296-4EF1-AE73-A3250F29ABDC}"/>
              </a:ext>
            </a:extLst>
          </p:cNvPr>
          <p:cNvSpPr>
            <a:spLocks noGrp="1"/>
          </p:cNvSpPr>
          <p:nvPr>
            <p:ph sz="half" idx="1"/>
          </p:nvPr>
        </p:nvSpPr>
        <p:spPr>
          <a:xfrm>
            <a:off x="457200" y="1600200"/>
            <a:ext cx="4037013" cy="45227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8E4C36A-E5EF-4C4E-BB5E-69CEDD39D732}"/>
              </a:ext>
            </a:extLst>
          </p:cNvPr>
          <p:cNvSpPr>
            <a:spLocks noGrp="1"/>
          </p:cNvSpPr>
          <p:nvPr>
            <p:ph sz="half" idx="2"/>
          </p:nvPr>
        </p:nvSpPr>
        <p:spPr>
          <a:xfrm>
            <a:off x="4646613" y="1600200"/>
            <a:ext cx="4037012" cy="45227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44DE70A8-6532-438E-8DB9-526F719376F6}"/>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AEC7D8D4-5690-4E1F-A405-38517C09BE21}"/>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00B9A93E-3B36-451D-8408-7ECA80BB5CC4}"/>
              </a:ext>
            </a:extLst>
          </p:cNvPr>
          <p:cNvSpPr>
            <a:spLocks noGrp="1"/>
          </p:cNvSpPr>
          <p:nvPr>
            <p:ph type="sldNum" idx="12"/>
          </p:nvPr>
        </p:nvSpPr>
        <p:spPr/>
        <p:txBody>
          <a:bodyPr/>
          <a:lstStyle>
            <a:lvl1pPr>
              <a:defRPr/>
            </a:lvl1pPr>
          </a:lstStyle>
          <a:p>
            <a:fld id="{DB1BF893-C9CB-4A4D-A6C0-9914AD7BC9CD}" type="slidenum">
              <a:rPr lang="fi-FI" altLang="fi-FI"/>
              <a:pPr/>
              <a:t>‹#›</a:t>
            </a:fld>
            <a:endParaRPr lang="fi-FI" altLang="fi-FI"/>
          </a:p>
        </p:txBody>
      </p:sp>
    </p:spTree>
    <p:extLst>
      <p:ext uri="{BB962C8B-B14F-4D97-AF65-F5344CB8AC3E}">
        <p14:creationId xmlns:p14="http://schemas.microsoft.com/office/powerpoint/2010/main" val="305660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0D5BE2-CBC5-46C0-9A0C-8254B5B697B8}"/>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668FD71-B27D-456B-A389-4246030E03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6E6966A-356B-46F7-9B86-3307587E8925}"/>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A10A5218-2DDC-4284-97D1-7E6064EDC3D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5C73E30E-2256-42C2-9CE1-DF665CFF89A7}"/>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A7D9CB1-A3B8-4B56-B940-61A48F8559E7}"/>
              </a:ext>
            </a:extLst>
          </p:cNvPr>
          <p:cNvSpPr>
            <a:spLocks noGrp="1"/>
          </p:cNvSpPr>
          <p:nvPr>
            <p:ph type="dt" idx="10"/>
          </p:nvPr>
        </p:nvSpPr>
        <p:spPr/>
        <p:txBody>
          <a:bodyPr/>
          <a:lstStyle>
            <a:lvl1pPr>
              <a:defRPr/>
            </a:lvl1pPr>
          </a:lstStyle>
          <a:p>
            <a:r>
              <a:rPr lang="fi-FI" altLang="fi-FI"/>
              <a:t>31.7.2018</a:t>
            </a:r>
          </a:p>
        </p:txBody>
      </p:sp>
      <p:sp>
        <p:nvSpPr>
          <p:cNvPr id="8" name="Alatunnisteen paikkamerkki 7">
            <a:extLst>
              <a:ext uri="{FF2B5EF4-FFF2-40B4-BE49-F238E27FC236}">
                <a16:creationId xmlns:a16="http://schemas.microsoft.com/office/drawing/2014/main" id="{6F3A60A9-0822-4613-91A0-64F8E1FA8FFD}"/>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9" name="Dian numeron paikkamerkki 8">
            <a:extLst>
              <a:ext uri="{FF2B5EF4-FFF2-40B4-BE49-F238E27FC236}">
                <a16:creationId xmlns:a16="http://schemas.microsoft.com/office/drawing/2014/main" id="{B641CBDD-1649-470D-8088-45E438BC9361}"/>
              </a:ext>
            </a:extLst>
          </p:cNvPr>
          <p:cNvSpPr>
            <a:spLocks noGrp="1"/>
          </p:cNvSpPr>
          <p:nvPr>
            <p:ph type="sldNum" idx="12"/>
          </p:nvPr>
        </p:nvSpPr>
        <p:spPr/>
        <p:txBody>
          <a:bodyPr/>
          <a:lstStyle>
            <a:lvl1pPr>
              <a:defRPr/>
            </a:lvl1pPr>
          </a:lstStyle>
          <a:p>
            <a:fld id="{F54E9F56-C370-4DFF-BDAB-380DDE973E92}" type="slidenum">
              <a:rPr lang="fi-FI" altLang="fi-FI"/>
              <a:pPr/>
              <a:t>‹#›</a:t>
            </a:fld>
            <a:endParaRPr lang="fi-FI" altLang="fi-FI"/>
          </a:p>
        </p:txBody>
      </p:sp>
    </p:spTree>
    <p:extLst>
      <p:ext uri="{BB962C8B-B14F-4D97-AF65-F5344CB8AC3E}">
        <p14:creationId xmlns:p14="http://schemas.microsoft.com/office/powerpoint/2010/main" val="895629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3DE8F0-22E0-42A7-AF58-B14F086EE0C4}"/>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7F623BD0-F13C-4C6F-9D91-0D2FB5C8BB41}"/>
              </a:ext>
            </a:extLst>
          </p:cNvPr>
          <p:cNvSpPr>
            <a:spLocks noGrp="1"/>
          </p:cNvSpPr>
          <p:nvPr>
            <p:ph type="dt" idx="10"/>
          </p:nvPr>
        </p:nvSpPr>
        <p:spPr/>
        <p:txBody>
          <a:bodyPr/>
          <a:lstStyle>
            <a:lvl1pPr>
              <a:defRPr/>
            </a:lvl1pPr>
          </a:lstStyle>
          <a:p>
            <a:r>
              <a:rPr lang="fi-FI" altLang="fi-FI"/>
              <a:t>31.7.2018</a:t>
            </a:r>
          </a:p>
        </p:txBody>
      </p:sp>
      <p:sp>
        <p:nvSpPr>
          <p:cNvPr id="4" name="Alatunnisteen paikkamerkki 3">
            <a:extLst>
              <a:ext uri="{FF2B5EF4-FFF2-40B4-BE49-F238E27FC236}">
                <a16:creationId xmlns:a16="http://schemas.microsoft.com/office/drawing/2014/main" id="{7378F5D7-4CD1-4FDD-ADB3-6CC456C1D20E}"/>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5" name="Dian numeron paikkamerkki 4">
            <a:extLst>
              <a:ext uri="{FF2B5EF4-FFF2-40B4-BE49-F238E27FC236}">
                <a16:creationId xmlns:a16="http://schemas.microsoft.com/office/drawing/2014/main" id="{1CFB74D6-5BC4-422A-8D5A-AB5A88570E44}"/>
              </a:ext>
            </a:extLst>
          </p:cNvPr>
          <p:cNvSpPr>
            <a:spLocks noGrp="1"/>
          </p:cNvSpPr>
          <p:nvPr>
            <p:ph type="sldNum" idx="12"/>
          </p:nvPr>
        </p:nvSpPr>
        <p:spPr/>
        <p:txBody>
          <a:bodyPr/>
          <a:lstStyle>
            <a:lvl1pPr>
              <a:defRPr/>
            </a:lvl1pPr>
          </a:lstStyle>
          <a:p>
            <a:fld id="{8282395C-2FA6-494F-B0CB-D56CC99C922B}" type="slidenum">
              <a:rPr lang="fi-FI" altLang="fi-FI"/>
              <a:pPr/>
              <a:t>‹#›</a:t>
            </a:fld>
            <a:endParaRPr lang="fi-FI" altLang="fi-FI"/>
          </a:p>
        </p:txBody>
      </p:sp>
    </p:spTree>
    <p:extLst>
      <p:ext uri="{BB962C8B-B14F-4D97-AF65-F5344CB8AC3E}">
        <p14:creationId xmlns:p14="http://schemas.microsoft.com/office/powerpoint/2010/main" val="3562367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C5D94D7-1883-46FF-BB1A-2B7C727FFE65}"/>
              </a:ext>
            </a:extLst>
          </p:cNvPr>
          <p:cNvSpPr>
            <a:spLocks noGrp="1"/>
          </p:cNvSpPr>
          <p:nvPr>
            <p:ph type="dt" idx="10"/>
          </p:nvPr>
        </p:nvSpPr>
        <p:spPr/>
        <p:txBody>
          <a:bodyPr/>
          <a:lstStyle>
            <a:lvl1pPr>
              <a:defRPr/>
            </a:lvl1pPr>
          </a:lstStyle>
          <a:p>
            <a:r>
              <a:rPr lang="fi-FI" altLang="fi-FI"/>
              <a:t>31.7.2018</a:t>
            </a:r>
          </a:p>
        </p:txBody>
      </p:sp>
      <p:sp>
        <p:nvSpPr>
          <p:cNvPr id="3" name="Alatunnisteen paikkamerkki 2">
            <a:extLst>
              <a:ext uri="{FF2B5EF4-FFF2-40B4-BE49-F238E27FC236}">
                <a16:creationId xmlns:a16="http://schemas.microsoft.com/office/drawing/2014/main" id="{EF76B869-B7C9-41FA-87C0-F89C546F0C53}"/>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4" name="Dian numeron paikkamerkki 3">
            <a:extLst>
              <a:ext uri="{FF2B5EF4-FFF2-40B4-BE49-F238E27FC236}">
                <a16:creationId xmlns:a16="http://schemas.microsoft.com/office/drawing/2014/main" id="{03CF8609-5AC4-4CE8-A138-BD201590BF86}"/>
              </a:ext>
            </a:extLst>
          </p:cNvPr>
          <p:cNvSpPr>
            <a:spLocks noGrp="1"/>
          </p:cNvSpPr>
          <p:nvPr>
            <p:ph type="sldNum" idx="12"/>
          </p:nvPr>
        </p:nvSpPr>
        <p:spPr/>
        <p:txBody>
          <a:bodyPr/>
          <a:lstStyle>
            <a:lvl1pPr>
              <a:defRPr/>
            </a:lvl1pPr>
          </a:lstStyle>
          <a:p>
            <a:fld id="{C873C201-C1B4-4A80-8E5E-B307379A77DB}" type="slidenum">
              <a:rPr lang="fi-FI" altLang="fi-FI"/>
              <a:pPr/>
              <a:t>‹#›</a:t>
            </a:fld>
            <a:endParaRPr lang="fi-FI" altLang="fi-FI"/>
          </a:p>
        </p:txBody>
      </p:sp>
    </p:spTree>
    <p:extLst>
      <p:ext uri="{BB962C8B-B14F-4D97-AF65-F5344CB8AC3E}">
        <p14:creationId xmlns:p14="http://schemas.microsoft.com/office/powerpoint/2010/main" val="407268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2BF737-9F03-4FEE-A275-5352A56D7B0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BA42DB8-BC51-4D4C-AE3C-C096CB4D9B5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DB90D89-077E-426F-B09E-6E613DEAF892}"/>
              </a:ext>
            </a:extLst>
          </p:cNvPr>
          <p:cNvSpPr>
            <a:spLocks noGrp="1"/>
          </p:cNvSpPr>
          <p:nvPr>
            <p:ph type="dt" idx="10"/>
          </p:nvPr>
        </p:nvSpPr>
        <p:spPr/>
        <p:txBody>
          <a:bodyPr/>
          <a:lstStyle>
            <a:lvl1pPr>
              <a:defRPr/>
            </a:lvl1pPr>
          </a:lstStyle>
          <a:p>
            <a:r>
              <a:rPr lang="fi-FI" altLang="fi-FI"/>
              <a:t>31.7.2018</a:t>
            </a:r>
          </a:p>
        </p:txBody>
      </p:sp>
      <p:sp>
        <p:nvSpPr>
          <p:cNvPr id="5" name="Dian numeron paikkamerkki 4">
            <a:extLst>
              <a:ext uri="{FF2B5EF4-FFF2-40B4-BE49-F238E27FC236}">
                <a16:creationId xmlns:a16="http://schemas.microsoft.com/office/drawing/2014/main" id="{23B1F80D-1D26-4D42-89FC-24AE51F091D2}"/>
              </a:ext>
            </a:extLst>
          </p:cNvPr>
          <p:cNvSpPr>
            <a:spLocks noGrp="1"/>
          </p:cNvSpPr>
          <p:nvPr>
            <p:ph type="sldNum" idx="11"/>
          </p:nvPr>
        </p:nvSpPr>
        <p:spPr/>
        <p:txBody>
          <a:bodyPr/>
          <a:lstStyle>
            <a:lvl1pPr>
              <a:defRPr/>
            </a:lvl1pPr>
          </a:lstStyle>
          <a:p>
            <a:fld id="{6E517BF4-3AB3-4651-92CF-BF089FF98F93}" type="slidenum">
              <a:rPr lang="fi-FI" altLang="fi-FI"/>
              <a:pPr/>
              <a:t>‹#›</a:t>
            </a:fld>
            <a:endParaRPr lang="fi-FI" altLang="fi-FI"/>
          </a:p>
        </p:txBody>
      </p:sp>
      <p:sp>
        <p:nvSpPr>
          <p:cNvPr id="6" name="Alatunnisteen paikkamerkki 5">
            <a:extLst>
              <a:ext uri="{FF2B5EF4-FFF2-40B4-BE49-F238E27FC236}">
                <a16:creationId xmlns:a16="http://schemas.microsoft.com/office/drawing/2014/main" id="{F5D9A67E-CA10-470C-B044-CE9F4DD1099C}"/>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238476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483839-E5A9-4B3C-824D-E00CDF588E58}"/>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FB7901D-FCC2-489E-9566-D9794FE042D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589F452-9761-4733-8D42-CABAA8756F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F207675-CB41-46E3-BB95-575C441C5210}"/>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4CBEFAA9-87AD-4DA8-8738-C40EE4323B63}"/>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F55B755E-5B14-4459-AD62-E6C78888385A}"/>
              </a:ext>
            </a:extLst>
          </p:cNvPr>
          <p:cNvSpPr>
            <a:spLocks noGrp="1"/>
          </p:cNvSpPr>
          <p:nvPr>
            <p:ph type="sldNum" idx="12"/>
          </p:nvPr>
        </p:nvSpPr>
        <p:spPr/>
        <p:txBody>
          <a:bodyPr/>
          <a:lstStyle>
            <a:lvl1pPr>
              <a:defRPr/>
            </a:lvl1pPr>
          </a:lstStyle>
          <a:p>
            <a:fld id="{8028ED80-B0D2-48C1-976F-E5E114571564}" type="slidenum">
              <a:rPr lang="fi-FI" altLang="fi-FI"/>
              <a:pPr/>
              <a:t>‹#›</a:t>
            </a:fld>
            <a:endParaRPr lang="fi-FI" altLang="fi-FI"/>
          </a:p>
        </p:txBody>
      </p:sp>
    </p:spTree>
    <p:extLst>
      <p:ext uri="{BB962C8B-B14F-4D97-AF65-F5344CB8AC3E}">
        <p14:creationId xmlns:p14="http://schemas.microsoft.com/office/powerpoint/2010/main" val="2073861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514B0C-B49C-45C3-8636-E662D509C909}"/>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FF1ECE9-4C98-4D51-A355-F41344AF27C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A9FE030B-EADC-4CB1-8245-F62ED4CEE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50BB77D-AAF4-49AF-AD1D-546F0C18EA0F}"/>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FA1F9218-AB3B-49EC-AD2B-BA1FFD51BA6E}"/>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CD70D3D1-2E0E-4D7A-B51E-1D53226FF85E}"/>
              </a:ext>
            </a:extLst>
          </p:cNvPr>
          <p:cNvSpPr>
            <a:spLocks noGrp="1"/>
          </p:cNvSpPr>
          <p:nvPr>
            <p:ph type="sldNum" idx="12"/>
          </p:nvPr>
        </p:nvSpPr>
        <p:spPr/>
        <p:txBody>
          <a:bodyPr/>
          <a:lstStyle>
            <a:lvl1pPr>
              <a:defRPr/>
            </a:lvl1pPr>
          </a:lstStyle>
          <a:p>
            <a:fld id="{9D86BBC9-165E-42AA-AAD1-553059AC94E0}" type="slidenum">
              <a:rPr lang="fi-FI" altLang="fi-FI"/>
              <a:pPr/>
              <a:t>‹#›</a:t>
            </a:fld>
            <a:endParaRPr lang="fi-FI" altLang="fi-FI"/>
          </a:p>
        </p:txBody>
      </p:sp>
    </p:spTree>
    <p:extLst>
      <p:ext uri="{BB962C8B-B14F-4D97-AF65-F5344CB8AC3E}">
        <p14:creationId xmlns:p14="http://schemas.microsoft.com/office/powerpoint/2010/main" val="2002438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038EEA-F651-4408-9BF2-103807BAAA3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9CA0842A-8655-437A-8DD1-EFDC12228A2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733D0CE-1CEA-4BD6-A8F8-7FC98176FB2C}"/>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BBE0DB0A-1091-4C9E-9F17-06564B19FB36}"/>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529DBE97-5B5C-45DC-AC6D-AB7A44024ED2}"/>
              </a:ext>
            </a:extLst>
          </p:cNvPr>
          <p:cNvSpPr>
            <a:spLocks noGrp="1"/>
          </p:cNvSpPr>
          <p:nvPr>
            <p:ph type="sldNum" idx="12"/>
          </p:nvPr>
        </p:nvSpPr>
        <p:spPr/>
        <p:txBody>
          <a:bodyPr/>
          <a:lstStyle>
            <a:lvl1pPr>
              <a:defRPr/>
            </a:lvl1pPr>
          </a:lstStyle>
          <a:p>
            <a:fld id="{536445C2-1275-4160-81E3-354DD62AFEBB}" type="slidenum">
              <a:rPr lang="fi-FI" altLang="fi-FI"/>
              <a:pPr/>
              <a:t>‹#›</a:t>
            </a:fld>
            <a:endParaRPr lang="fi-FI" altLang="fi-FI"/>
          </a:p>
        </p:txBody>
      </p:sp>
    </p:spTree>
    <p:extLst>
      <p:ext uri="{BB962C8B-B14F-4D97-AF65-F5344CB8AC3E}">
        <p14:creationId xmlns:p14="http://schemas.microsoft.com/office/powerpoint/2010/main" val="4121288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B75EA9-399D-49C6-920D-D9C80091BBC3}"/>
              </a:ext>
            </a:extLst>
          </p:cNvPr>
          <p:cNvSpPr>
            <a:spLocks noGrp="1"/>
          </p:cNvSpPr>
          <p:nvPr>
            <p:ph type="title" orient="vert"/>
          </p:nvPr>
        </p:nvSpPr>
        <p:spPr>
          <a:xfrm>
            <a:off x="6627813" y="0"/>
            <a:ext cx="2055812" cy="612298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E635094-3075-4B1F-B2DB-9192DD4913E9}"/>
              </a:ext>
            </a:extLst>
          </p:cNvPr>
          <p:cNvSpPr>
            <a:spLocks noGrp="1"/>
          </p:cNvSpPr>
          <p:nvPr>
            <p:ph type="body" orient="vert" idx="1"/>
          </p:nvPr>
        </p:nvSpPr>
        <p:spPr>
          <a:xfrm>
            <a:off x="457200" y="0"/>
            <a:ext cx="6018213" cy="612298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335C6CD-B054-497C-9AEF-C9267E0D46BC}"/>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82933AF9-44ED-40E7-8C9B-89FFAC047384}"/>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E77906F9-46E9-4638-89E1-DF356078C5C6}"/>
              </a:ext>
            </a:extLst>
          </p:cNvPr>
          <p:cNvSpPr>
            <a:spLocks noGrp="1"/>
          </p:cNvSpPr>
          <p:nvPr>
            <p:ph type="sldNum" idx="12"/>
          </p:nvPr>
        </p:nvSpPr>
        <p:spPr/>
        <p:txBody>
          <a:bodyPr/>
          <a:lstStyle>
            <a:lvl1pPr>
              <a:defRPr/>
            </a:lvl1pPr>
          </a:lstStyle>
          <a:p>
            <a:fld id="{04D9EBE2-2E7D-495E-AB2B-09478F2705DB}" type="slidenum">
              <a:rPr lang="fi-FI" altLang="fi-FI"/>
              <a:pPr/>
              <a:t>‹#›</a:t>
            </a:fld>
            <a:endParaRPr lang="fi-FI" altLang="fi-FI"/>
          </a:p>
        </p:txBody>
      </p:sp>
    </p:spTree>
    <p:extLst>
      <p:ext uri="{BB962C8B-B14F-4D97-AF65-F5344CB8AC3E}">
        <p14:creationId xmlns:p14="http://schemas.microsoft.com/office/powerpoint/2010/main" val="2228412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2346DA-16C5-4785-9F24-68C92E758EC6}"/>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51D3DBE-5277-4644-8FED-81AC40D93F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2A4FDC0-48F8-47D3-B287-AAB837200FF3}"/>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16277E06-46B4-4939-8A67-78BF4DC44D45}"/>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CC12AFBB-B0F2-4EA7-8504-1A1D756CFDEC}"/>
              </a:ext>
            </a:extLst>
          </p:cNvPr>
          <p:cNvSpPr>
            <a:spLocks noGrp="1"/>
          </p:cNvSpPr>
          <p:nvPr>
            <p:ph type="sldNum" idx="12"/>
          </p:nvPr>
        </p:nvSpPr>
        <p:spPr/>
        <p:txBody>
          <a:bodyPr/>
          <a:lstStyle>
            <a:lvl1pPr>
              <a:defRPr/>
            </a:lvl1pPr>
          </a:lstStyle>
          <a:p>
            <a:fld id="{B4FFC95E-828F-4197-8D3F-F0231DFD5363}" type="slidenum">
              <a:rPr lang="fi-FI" altLang="fi-FI"/>
              <a:pPr/>
              <a:t>‹#›</a:t>
            </a:fld>
            <a:endParaRPr lang="fi-FI" altLang="fi-FI"/>
          </a:p>
        </p:txBody>
      </p:sp>
    </p:spTree>
    <p:extLst>
      <p:ext uri="{BB962C8B-B14F-4D97-AF65-F5344CB8AC3E}">
        <p14:creationId xmlns:p14="http://schemas.microsoft.com/office/powerpoint/2010/main" val="2315118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34A7FA-A4C4-406B-A1B9-5BD86200933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BD890B6-1785-47B0-9933-AFEB756B0797}"/>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F97534B-D910-431D-85D6-6EC0D9C10B75}"/>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AD7EE4F9-E7B5-4EA9-8D2A-4E2CA47D993D}"/>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72C32859-A764-4A3A-8FD2-F129588F67D7}"/>
              </a:ext>
            </a:extLst>
          </p:cNvPr>
          <p:cNvSpPr>
            <a:spLocks noGrp="1"/>
          </p:cNvSpPr>
          <p:nvPr>
            <p:ph type="sldNum" idx="12"/>
          </p:nvPr>
        </p:nvSpPr>
        <p:spPr/>
        <p:txBody>
          <a:bodyPr/>
          <a:lstStyle>
            <a:lvl1pPr>
              <a:defRPr/>
            </a:lvl1pPr>
          </a:lstStyle>
          <a:p>
            <a:fld id="{4D877F01-4C49-48BF-AFC6-84ABE137D471}" type="slidenum">
              <a:rPr lang="fi-FI" altLang="fi-FI"/>
              <a:pPr/>
              <a:t>‹#›</a:t>
            </a:fld>
            <a:endParaRPr lang="fi-FI" altLang="fi-FI"/>
          </a:p>
        </p:txBody>
      </p:sp>
    </p:spTree>
    <p:extLst>
      <p:ext uri="{BB962C8B-B14F-4D97-AF65-F5344CB8AC3E}">
        <p14:creationId xmlns:p14="http://schemas.microsoft.com/office/powerpoint/2010/main" val="1502100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3B32EA-510D-4258-B210-924EE4EA2D11}"/>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3C80F99D-8DA9-4491-A089-A458CCB034C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F55A87FA-775B-47E1-B1BD-814C679D85E8}"/>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3398E27F-077D-4DA8-8A84-138BB223856A}"/>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3573C709-C2D3-4373-8FFA-18CC26D84903}"/>
              </a:ext>
            </a:extLst>
          </p:cNvPr>
          <p:cNvSpPr>
            <a:spLocks noGrp="1"/>
          </p:cNvSpPr>
          <p:nvPr>
            <p:ph type="sldNum" idx="12"/>
          </p:nvPr>
        </p:nvSpPr>
        <p:spPr/>
        <p:txBody>
          <a:bodyPr/>
          <a:lstStyle>
            <a:lvl1pPr>
              <a:defRPr/>
            </a:lvl1pPr>
          </a:lstStyle>
          <a:p>
            <a:fld id="{AACC56C6-A7AF-4D04-B2AE-99F1EF513054}" type="slidenum">
              <a:rPr lang="fi-FI" altLang="fi-FI"/>
              <a:pPr/>
              <a:t>‹#›</a:t>
            </a:fld>
            <a:endParaRPr lang="fi-FI" altLang="fi-FI"/>
          </a:p>
        </p:txBody>
      </p:sp>
    </p:spTree>
    <p:extLst>
      <p:ext uri="{BB962C8B-B14F-4D97-AF65-F5344CB8AC3E}">
        <p14:creationId xmlns:p14="http://schemas.microsoft.com/office/powerpoint/2010/main" val="5741307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CDEAC9-5E66-4C88-AF6D-C62F0098112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5F8AFFF-963C-4542-B3F5-979D7B9A2EC3}"/>
              </a:ext>
            </a:extLst>
          </p:cNvPr>
          <p:cNvSpPr>
            <a:spLocks noGrp="1"/>
          </p:cNvSpPr>
          <p:nvPr>
            <p:ph sz="half" idx="1"/>
          </p:nvPr>
        </p:nvSpPr>
        <p:spPr>
          <a:xfrm>
            <a:off x="652463" y="1768475"/>
            <a:ext cx="3938587" cy="3454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83EE561D-D4AB-4467-9B26-AB4D85980901}"/>
              </a:ext>
            </a:extLst>
          </p:cNvPr>
          <p:cNvSpPr>
            <a:spLocks noGrp="1"/>
          </p:cNvSpPr>
          <p:nvPr>
            <p:ph sz="half" idx="2"/>
          </p:nvPr>
        </p:nvSpPr>
        <p:spPr>
          <a:xfrm>
            <a:off x="4743450" y="1768475"/>
            <a:ext cx="3938588" cy="3454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20462689-E737-49FD-BB0D-A15680A6F4FE}"/>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04FF0790-CA46-4320-9FCE-57D2F60BC852}"/>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5B6FAA4C-F410-40D7-A0CB-33CB1473F4BE}"/>
              </a:ext>
            </a:extLst>
          </p:cNvPr>
          <p:cNvSpPr>
            <a:spLocks noGrp="1"/>
          </p:cNvSpPr>
          <p:nvPr>
            <p:ph type="sldNum" idx="12"/>
          </p:nvPr>
        </p:nvSpPr>
        <p:spPr/>
        <p:txBody>
          <a:bodyPr/>
          <a:lstStyle>
            <a:lvl1pPr>
              <a:defRPr/>
            </a:lvl1pPr>
          </a:lstStyle>
          <a:p>
            <a:fld id="{9AEC705B-C332-4E58-AD7E-302B2BE85D79}" type="slidenum">
              <a:rPr lang="fi-FI" altLang="fi-FI"/>
              <a:pPr/>
              <a:t>‹#›</a:t>
            </a:fld>
            <a:endParaRPr lang="fi-FI" altLang="fi-FI"/>
          </a:p>
        </p:txBody>
      </p:sp>
    </p:spTree>
    <p:extLst>
      <p:ext uri="{BB962C8B-B14F-4D97-AF65-F5344CB8AC3E}">
        <p14:creationId xmlns:p14="http://schemas.microsoft.com/office/powerpoint/2010/main" val="37259478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D3D684-D9A4-4A48-B83C-D0A8C29668A5}"/>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29A7AB8-B064-4794-8C1E-E3D1B1B274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CEB4242A-E4A4-4220-A064-909E1FE99D3F}"/>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08DAC99-0533-480D-8A68-8971661485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D1AB259-4C4D-424B-BA3E-EF75557E936C}"/>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2979217-1152-4D42-840D-585D7EF1A049}"/>
              </a:ext>
            </a:extLst>
          </p:cNvPr>
          <p:cNvSpPr>
            <a:spLocks noGrp="1"/>
          </p:cNvSpPr>
          <p:nvPr>
            <p:ph type="dt" idx="10"/>
          </p:nvPr>
        </p:nvSpPr>
        <p:spPr/>
        <p:txBody>
          <a:bodyPr/>
          <a:lstStyle>
            <a:lvl1pPr>
              <a:defRPr/>
            </a:lvl1pPr>
          </a:lstStyle>
          <a:p>
            <a:endParaRPr lang="fi-FI" altLang="fi-FI"/>
          </a:p>
        </p:txBody>
      </p:sp>
      <p:sp>
        <p:nvSpPr>
          <p:cNvPr id="8" name="Alatunnisteen paikkamerkki 7">
            <a:extLst>
              <a:ext uri="{FF2B5EF4-FFF2-40B4-BE49-F238E27FC236}">
                <a16:creationId xmlns:a16="http://schemas.microsoft.com/office/drawing/2014/main" id="{3DC0A3FB-3393-4809-A952-A95E12B16E29}"/>
              </a:ext>
            </a:extLst>
          </p:cNvPr>
          <p:cNvSpPr>
            <a:spLocks noGrp="1"/>
          </p:cNvSpPr>
          <p:nvPr>
            <p:ph type="ftr" idx="11"/>
          </p:nvPr>
        </p:nvSpPr>
        <p:spPr/>
        <p:txBody>
          <a:bodyPr/>
          <a:lstStyle>
            <a:lvl1pPr>
              <a:defRPr/>
            </a:lvl1pPr>
          </a:lstStyle>
          <a:p>
            <a:endParaRPr lang="fi-FI" altLang="fi-FI"/>
          </a:p>
        </p:txBody>
      </p:sp>
      <p:sp>
        <p:nvSpPr>
          <p:cNvPr id="9" name="Dian numeron paikkamerkki 8">
            <a:extLst>
              <a:ext uri="{FF2B5EF4-FFF2-40B4-BE49-F238E27FC236}">
                <a16:creationId xmlns:a16="http://schemas.microsoft.com/office/drawing/2014/main" id="{7C0D2567-B0C1-433F-8B2E-C2D136779402}"/>
              </a:ext>
            </a:extLst>
          </p:cNvPr>
          <p:cNvSpPr>
            <a:spLocks noGrp="1"/>
          </p:cNvSpPr>
          <p:nvPr>
            <p:ph type="sldNum" idx="12"/>
          </p:nvPr>
        </p:nvSpPr>
        <p:spPr/>
        <p:txBody>
          <a:bodyPr/>
          <a:lstStyle>
            <a:lvl1pPr>
              <a:defRPr/>
            </a:lvl1pPr>
          </a:lstStyle>
          <a:p>
            <a:fld id="{3280353E-9B34-4BF4-917C-6511A4D03253}" type="slidenum">
              <a:rPr lang="fi-FI" altLang="fi-FI"/>
              <a:pPr/>
              <a:t>‹#›</a:t>
            </a:fld>
            <a:endParaRPr lang="fi-FI" altLang="fi-FI"/>
          </a:p>
        </p:txBody>
      </p:sp>
    </p:spTree>
    <p:extLst>
      <p:ext uri="{BB962C8B-B14F-4D97-AF65-F5344CB8AC3E}">
        <p14:creationId xmlns:p14="http://schemas.microsoft.com/office/powerpoint/2010/main" val="358918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0946CF-2218-4834-A05F-4A20C421B09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547985CC-2B8C-4267-8C41-557C5362A3DB}"/>
              </a:ext>
            </a:extLst>
          </p:cNvPr>
          <p:cNvSpPr>
            <a:spLocks noGrp="1"/>
          </p:cNvSpPr>
          <p:nvPr>
            <p:ph type="dt" idx="10"/>
          </p:nvPr>
        </p:nvSpPr>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ED05BD71-92F6-4BB2-99C0-BDAA593899D7}"/>
              </a:ext>
            </a:extLst>
          </p:cNvPr>
          <p:cNvSpPr>
            <a:spLocks noGrp="1"/>
          </p:cNvSpPr>
          <p:nvPr>
            <p:ph type="ftr" idx="11"/>
          </p:nvPr>
        </p:nvSpPr>
        <p:spPr/>
        <p:txBody>
          <a:bodyPr/>
          <a:lstStyle>
            <a:lvl1pPr>
              <a:defRPr/>
            </a:lvl1pPr>
          </a:lstStyle>
          <a:p>
            <a:endParaRPr lang="fi-FI" altLang="fi-FI"/>
          </a:p>
        </p:txBody>
      </p:sp>
      <p:sp>
        <p:nvSpPr>
          <p:cNvPr id="5" name="Dian numeron paikkamerkki 4">
            <a:extLst>
              <a:ext uri="{FF2B5EF4-FFF2-40B4-BE49-F238E27FC236}">
                <a16:creationId xmlns:a16="http://schemas.microsoft.com/office/drawing/2014/main" id="{E9DD639B-893C-4BE6-8047-948F18834102}"/>
              </a:ext>
            </a:extLst>
          </p:cNvPr>
          <p:cNvSpPr>
            <a:spLocks noGrp="1"/>
          </p:cNvSpPr>
          <p:nvPr>
            <p:ph type="sldNum" idx="12"/>
          </p:nvPr>
        </p:nvSpPr>
        <p:spPr/>
        <p:txBody>
          <a:bodyPr/>
          <a:lstStyle>
            <a:lvl1pPr>
              <a:defRPr/>
            </a:lvl1pPr>
          </a:lstStyle>
          <a:p>
            <a:fld id="{98ECE936-E487-4583-8C9D-274A4863CDED}" type="slidenum">
              <a:rPr lang="fi-FI" altLang="fi-FI"/>
              <a:pPr/>
              <a:t>‹#›</a:t>
            </a:fld>
            <a:endParaRPr lang="fi-FI" altLang="fi-FI"/>
          </a:p>
        </p:txBody>
      </p:sp>
    </p:spTree>
    <p:extLst>
      <p:ext uri="{BB962C8B-B14F-4D97-AF65-F5344CB8AC3E}">
        <p14:creationId xmlns:p14="http://schemas.microsoft.com/office/powerpoint/2010/main" val="351668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AAFC23-9052-4FCF-A8E4-3B4B61385D95}"/>
              </a:ext>
            </a:extLst>
          </p:cNvPr>
          <p:cNvSpPr>
            <a:spLocks noGrp="1"/>
          </p:cNvSpPr>
          <p:nvPr>
            <p:ph type="title"/>
          </p:nvPr>
        </p:nvSpPr>
        <p:spPr>
          <a:xfrm>
            <a:off x="623888" y="1709738"/>
            <a:ext cx="7886700" cy="2852737"/>
          </a:xfrm>
        </p:spPr>
        <p:txBody>
          <a:bodyPr/>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AD985577-1772-4D0C-99FC-EA6510B71D0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F7CF9D0-415F-4D61-90F7-5A9A6CE3F518}"/>
              </a:ext>
            </a:extLst>
          </p:cNvPr>
          <p:cNvSpPr>
            <a:spLocks noGrp="1"/>
          </p:cNvSpPr>
          <p:nvPr>
            <p:ph type="dt" idx="10"/>
          </p:nvPr>
        </p:nvSpPr>
        <p:spPr/>
        <p:txBody>
          <a:bodyPr/>
          <a:lstStyle>
            <a:lvl1pPr>
              <a:defRPr/>
            </a:lvl1pPr>
          </a:lstStyle>
          <a:p>
            <a:r>
              <a:rPr lang="fi-FI" altLang="fi-FI"/>
              <a:t>31.7.2018</a:t>
            </a:r>
          </a:p>
        </p:txBody>
      </p:sp>
      <p:sp>
        <p:nvSpPr>
          <p:cNvPr id="5" name="Dian numeron paikkamerkki 4">
            <a:extLst>
              <a:ext uri="{FF2B5EF4-FFF2-40B4-BE49-F238E27FC236}">
                <a16:creationId xmlns:a16="http://schemas.microsoft.com/office/drawing/2014/main" id="{375B648E-3177-4C3D-9AB9-5800C46A65D6}"/>
              </a:ext>
            </a:extLst>
          </p:cNvPr>
          <p:cNvSpPr>
            <a:spLocks noGrp="1"/>
          </p:cNvSpPr>
          <p:nvPr>
            <p:ph type="sldNum" idx="11"/>
          </p:nvPr>
        </p:nvSpPr>
        <p:spPr/>
        <p:txBody>
          <a:bodyPr/>
          <a:lstStyle>
            <a:lvl1pPr>
              <a:defRPr/>
            </a:lvl1pPr>
          </a:lstStyle>
          <a:p>
            <a:fld id="{0E56A96A-FAC1-4A15-AD77-A699E765AD6A}" type="slidenum">
              <a:rPr lang="fi-FI" altLang="fi-FI"/>
              <a:pPr/>
              <a:t>‹#›</a:t>
            </a:fld>
            <a:endParaRPr lang="fi-FI" altLang="fi-FI"/>
          </a:p>
        </p:txBody>
      </p:sp>
      <p:sp>
        <p:nvSpPr>
          <p:cNvPr id="6" name="Alatunnisteen paikkamerkki 5">
            <a:extLst>
              <a:ext uri="{FF2B5EF4-FFF2-40B4-BE49-F238E27FC236}">
                <a16:creationId xmlns:a16="http://schemas.microsoft.com/office/drawing/2014/main" id="{98B093FF-2DB9-4246-AC00-BEEA6A7553FE}"/>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42510206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E43B1BE0-F2BE-4069-B1DE-3AD7397709F4}"/>
              </a:ext>
            </a:extLst>
          </p:cNvPr>
          <p:cNvSpPr>
            <a:spLocks noGrp="1"/>
          </p:cNvSpPr>
          <p:nvPr>
            <p:ph type="dt" idx="10"/>
          </p:nvPr>
        </p:nvSpPr>
        <p:spPr/>
        <p:txBody>
          <a:bodyPr/>
          <a:lstStyle>
            <a:lvl1pPr>
              <a:defRPr/>
            </a:lvl1pPr>
          </a:lstStyle>
          <a:p>
            <a:endParaRPr lang="fi-FI" altLang="fi-FI"/>
          </a:p>
        </p:txBody>
      </p:sp>
      <p:sp>
        <p:nvSpPr>
          <p:cNvPr id="3" name="Alatunnisteen paikkamerkki 2">
            <a:extLst>
              <a:ext uri="{FF2B5EF4-FFF2-40B4-BE49-F238E27FC236}">
                <a16:creationId xmlns:a16="http://schemas.microsoft.com/office/drawing/2014/main" id="{E186D97D-B463-42A7-BC43-7AC6BD875122}"/>
              </a:ext>
            </a:extLst>
          </p:cNvPr>
          <p:cNvSpPr>
            <a:spLocks noGrp="1"/>
          </p:cNvSpPr>
          <p:nvPr>
            <p:ph type="ftr" idx="11"/>
          </p:nvPr>
        </p:nvSpPr>
        <p:spPr/>
        <p:txBody>
          <a:bodyPr/>
          <a:lstStyle>
            <a:lvl1pPr>
              <a:defRPr/>
            </a:lvl1pPr>
          </a:lstStyle>
          <a:p>
            <a:endParaRPr lang="fi-FI" altLang="fi-FI"/>
          </a:p>
        </p:txBody>
      </p:sp>
      <p:sp>
        <p:nvSpPr>
          <p:cNvPr id="4" name="Dian numeron paikkamerkki 3">
            <a:extLst>
              <a:ext uri="{FF2B5EF4-FFF2-40B4-BE49-F238E27FC236}">
                <a16:creationId xmlns:a16="http://schemas.microsoft.com/office/drawing/2014/main" id="{847B3DD6-85D3-4B37-8827-81AE6BFD8EAF}"/>
              </a:ext>
            </a:extLst>
          </p:cNvPr>
          <p:cNvSpPr>
            <a:spLocks noGrp="1"/>
          </p:cNvSpPr>
          <p:nvPr>
            <p:ph type="sldNum" idx="12"/>
          </p:nvPr>
        </p:nvSpPr>
        <p:spPr/>
        <p:txBody>
          <a:bodyPr/>
          <a:lstStyle>
            <a:lvl1pPr>
              <a:defRPr/>
            </a:lvl1pPr>
          </a:lstStyle>
          <a:p>
            <a:fld id="{541C07CE-392B-436D-8E71-94DA46E98698}" type="slidenum">
              <a:rPr lang="fi-FI" altLang="fi-FI"/>
              <a:pPr/>
              <a:t>‹#›</a:t>
            </a:fld>
            <a:endParaRPr lang="fi-FI" altLang="fi-FI"/>
          </a:p>
        </p:txBody>
      </p:sp>
    </p:spTree>
    <p:extLst>
      <p:ext uri="{BB962C8B-B14F-4D97-AF65-F5344CB8AC3E}">
        <p14:creationId xmlns:p14="http://schemas.microsoft.com/office/powerpoint/2010/main" val="29224201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F3D94F-DA1B-4AEB-9B23-5DA8E8A72DDC}"/>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251CF91-5158-47E9-81E2-2B387AF2663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6046285-F0A8-4BFF-BA14-3229829A5E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B3AA603-112D-483A-8993-B19B4EBACB69}"/>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79ABAFA1-A842-440F-BB1A-C3F1787B7488}"/>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4F63396B-6487-4DC7-92CA-AA90306FE211}"/>
              </a:ext>
            </a:extLst>
          </p:cNvPr>
          <p:cNvSpPr>
            <a:spLocks noGrp="1"/>
          </p:cNvSpPr>
          <p:nvPr>
            <p:ph type="sldNum" idx="12"/>
          </p:nvPr>
        </p:nvSpPr>
        <p:spPr/>
        <p:txBody>
          <a:bodyPr/>
          <a:lstStyle>
            <a:lvl1pPr>
              <a:defRPr/>
            </a:lvl1pPr>
          </a:lstStyle>
          <a:p>
            <a:fld id="{61ADB8E3-0C6C-4E8E-8ECB-3DC367A16A4C}" type="slidenum">
              <a:rPr lang="fi-FI" altLang="fi-FI"/>
              <a:pPr/>
              <a:t>‹#›</a:t>
            </a:fld>
            <a:endParaRPr lang="fi-FI" altLang="fi-FI"/>
          </a:p>
        </p:txBody>
      </p:sp>
    </p:spTree>
    <p:extLst>
      <p:ext uri="{BB962C8B-B14F-4D97-AF65-F5344CB8AC3E}">
        <p14:creationId xmlns:p14="http://schemas.microsoft.com/office/powerpoint/2010/main" val="39776495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169CA3-630B-47B5-B2FF-3723C4F02C73}"/>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C71B3FDE-CAAD-43BA-A8A9-BB0BA1313F0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E3D3DD50-E937-4B49-A5EE-BDA42005110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DA86EC4-D26E-45C7-986A-78CEC1BD42FE}"/>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9178BD11-02D7-428F-AB17-18298F6A1D17}"/>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B9485931-87C4-4BDC-9B61-E6D94F3AD98D}"/>
              </a:ext>
            </a:extLst>
          </p:cNvPr>
          <p:cNvSpPr>
            <a:spLocks noGrp="1"/>
          </p:cNvSpPr>
          <p:nvPr>
            <p:ph type="sldNum" idx="12"/>
          </p:nvPr>
        </p:nvSpPr>
        <p:spPr/>
        <p:txBody>
          <a:bodyPr/>
          <a:lstStyle>
            <a:lvl1pPr>
              <a:defRPr/>
            </a:lvl1pPr>
          </a:lstStyle>
          <a:p>
            <a:fld id="{71304150-6419-46FE-8ABF-10FDBA277932}" type="slidenum">
              <a:rPr lang="fi-FI" altLang="fi-FI"/>
              <a:pPr/>
              <a:t>‹#›</a:t>
            </a:fld>
            <a:endParaRPr lang="fi-FI" altLang="fi-FI"/>
          </a:p>
        </p:txBody>
      </p:sp>
    </p:spTree>
    <p:extLst>
      <p:ext uri="{BB962C8B-B14F-4D97-AF65-F5344CB8AC3E}">
        <p14:creationId xmlns:p14="http://schemas.microsoft.com/office/powerpoint/2010/main" val="2553654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50108B-C885-4B72-BD1C-AF9FE98D85E0}"/>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EB06047-F3D9-4F32-98C7-3A62885B7AF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F4DCBD0-2982-4D21-B6FF-B9AD3915FC76}"/>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E7FF6063-825C-4439-B287-1CC46B4EDD99}"/>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1F5FDDE0-7CB9-4E46-A36A-7E04306A91C3}"/>
              </a:ext>
            </a:extLst>
          </p:cNvPr>
          <p:cNvSpPr>
            <a:spLocks noGrp="1"/>
          </p:cNvSpPr>
          <p:nvPr>
            <p:ph type="sldNum" idx="12"/>
          </p:nvPr>
        </p:nvSpPr>
        <p:spPr/>
        <p:txBody>
          <a:bodyPr/>
          <a:lstStyle>
            <a:lvl1pPr>
              <a:defRPr/>
            </a:lvl1pPr>
          </a:lstStyle>
          <a:p>
            <a:fld id="{F80AFEB7-70D7-41B3-AEB9-2DC7197BF4B3}" type="slidenum">
              <a:rPr lang="fi-FI" altLang="fi-FI"/>
              <a:pPr/>
              <a:t>‹#›</a:t>
            </a:fld>
            <a:endParaRPr lang="fi-FI" altLang="fi-FI"/>
          </a:p>
        </p:txBody>
      </p:sp>
    </p:spTree>
    <p:extLst>
      <p:ext uri="{BB962C8B-B14F-4D97-AF65-F5344CB8AC3E}">
        <p14:creationId xmlns:p14="http://schemas.microsoft.com/office/powerpoint/2010/main" val="28093145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B769EB1-90B4-43F5-ACEF-D0D92367B4C9}"/>
              </a:ext>
            </a:extLst>
          </p:cNvPr>
          <p:cNvSpPr>
            <a:spLocks noGrp="1"/>
          </p:cNvSpPr>
          <p:nvPr>
            <p:ph type="title" orient="vert"/>
          </p:nvPr>
        </p:nvSpPr>
        <p:spPr>
          <a:xfrm>
            <a:off x="6675438" y="620713"/>
            <a:ext cx="2006600" cy="4602162"/>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385E224-E8F4-4554-92E4-33ECE9C39D4E}"/>
              </a:ext>
            </a:extLst>
          </p:cNvPr>
          <p:cNvSpPr>
            <a:spLocks noGrp="1"/>
          </p:cNvSpPr>
          <p:nvPr>
            <p:ph type="body" orient="vert" idx="1"/>
          </p:nvPr>
        </p:nvSpPr>
        <p:spPr>
          <a:xfrm>
            <a:off x="652463" y="620713"/>
            <a:ext cx="5870575" cy="4602162"/>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99A04EB-0226-43D3-857C-231177748A98}"/>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8C481847-EBBE-4784-83CD-BB3FF270F071}"/>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E3ECE498-BC96-4B5C-955F-98AC59D92F77}"/>
              </a:ext>
            </a:extLst>
          </p:cNvPr>
          <p:cNvSpPr>
            <a:spLocks noGrp="1"/>
          </p:cNvSpPr>
          <p:nvPr>
            <p:ph type="sldNum" idx="12"/>
          </p:nvPr>
        </p:nvSpPr>
        <p:spPr/>
        <p:txBody>
          <a:bodyPr/>
          <a:lstStyle>
            <a:lvl1pPr>
              <a:defRPr/>
            </a:lvl1pPr>
          </a:lstStyle>
          <a:p>
            <a:fld id="{A7E529D9-C21B-4E33-8CB4-FD5A707E75BC}" type="slidenum">
              <a:rPr lang="fi-FI" altLang="fi-FI"/>
              <a:pPr/>
              <a:t>‹#›</a:t>
            </a:fld>
            <a:endParaRPr lang="fi-FI" altLang="fi-FI"/>
          </a:p>
        </p:txBody>
      </p:sp>
    </p:spTree>
    <p:extLst>
      <p:ext uri="{BB962C8B-B14F-4D97-AF65-F5344CB8AC3E}">
        <p14:creationId xmlns:p14="http://schemas.microsoft.com/office/powerpoint/2010/main" val="36388357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D64742F-D7EC-4103-AF23-1724965C3D0E}"/>
              </a:ext>
            </a:extLst>
          </p:cNvPr>
          <p:cNvSpPr>
            <a:spLocks noGrp="1"/>
          </p:cNvSpPr>
          <p:nvPr>
            <p:ph type="title"/>
          </p:nvPr>
        </p:nvSpPr>
        <p:spPr>
          <a:xfrm>
            <a:off x="652463" y="620713"/>
            <a:ext cx="7670800" cy="925512"/>
          </a:xfr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56B55CFF-7925-4671-B419-B9C342D78214}"/>
              </a:ext>
            </a:extLst>
          </p:cNvPr>
          <p:cNvSpPr>
            <a:spLocks noGrp="1"/>
          </p:cNvSpPr>
          <p:nvPr>
            <p:ph type="dt" idx="10"/>
          </p:nvPr>
        </p:nvSpPr>
        <p:spPr>
          <a:xfrm>
            <a:off x="488950" y="5732463"/>
            <a:ext cx="2127250" cy="469900"/>
          </a:xfrm>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B574751D-25E8-4125-867C-78099939FB13}"/>
              </a:ext>
            </a:extLst>
          </p:cNvPr>
          <p:cNvSpPr>
            <a:spLocks noGrp="1"/>
          </p:cNvSpPr>
          <p:nvPr>
            <p:ph type="ftr" idx="11"/>
          </p:nvPr>
        </p:nvSpPr>
        <p:spPr>
          <a:xfrm>
            <a:off x="2963863" y="5757863"/>
            <a:ext cx="2895600" cy="469900"/>
          </a:xfrm>
        </p:spPr>
        <p:txBody>
          <a:bodyPr/>
          <a:lstStyle>
            <a:lvl1pPr>
              <a:defRPr/>
            </a:lvl1pPr>
          </a:lstStyle>
          <a:p>
            <a:endParaRPr lang="fi-FI" altLang="fi-FI"/>
          </a:p>
        </p:txBody>
      </p:sp>
      <p:sp>
        <p:nvSpPr>
          <p:cNvPr id="5" name="Dian numeron paikkamerkki 4">
            <a:extLst>
              <a:ext uri="{FF2B5EF4-FFF2-40B4-BE49-F238E27FC236}">
                <a16:creationId xmlns:a16="http://schemas.microsoft.com/office/drawing/2014/main" id="{98CEA11E-A184-4DC9-83A6-588AD57D64B0}"/>
              </a:ext>
            </a:extLst>
          </p:cNvPr>
          <p:cNvSpPr>
            <a:spLocks noGrp="1"/>
          </p:cNvSpPr>
          <p:nvPr>
            <p:ph type="sldNum" idx="12"/>
          </p:nvPr>
        </p:nvSpPr>
        <p:spPr>
          <a:xfrm>
            <a:off x="6196013" y="5757863"/>
            <a:ext cx="2127250" cy="469900"/>
          </a:xfrm>
        </p:spPr>
        <p:txBody>
          <a:bodyPr/>
          <a:lstStyle>
            <a:lvl1pPr>
              <a:defRPr/>
            </a:lvl1pPr>
          </a:lstStyle>
          <a:p>
            <a:fld id="{986D5A37-7D94-4DB3-A35E-1901501A0E74}" type="slidenum">
              <a:rPr lang="fi-FI" altLang="fi-FI"/>
              <a:pPr/>
              <a:t>‹#›</a:t>
            </a:fld>
            <a:endParaRPr lang="fi-FI" altLang="fi-FI"/>
          </a:p>
        </p:txBody>
      </p:sp>
    </p:spTree>
    <p:extLst>
      <p:ext uri="{BB962C8B-B14F-4D97-AF65-F5344CB8AC3E}">
        <p14:creationId xmlns:p14="http://schemas.microsoft.com/office/powerpoint/2010/main" val="4911520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D2E439-08C2-42F9-8452-CDC7310A2F24}"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Footer Placeholder 8"/>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54306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2729881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23F4E-65F0-4E55-B6BC-C70528340942}"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32587449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83F6B0-FFAA-4196-AA08-510641C3C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151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EB05DF-25AC-4D6D-B017-35CE79BF54D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9612FC5-BF04-4EF9-A2EF-86C66DA08F02}"/>
              </a:ext>
            </a:extLst>
          </p:cNvPr>
          <p:cNvSpPr>
            <a:spLocks noGrp="1"/>
          </p:cNvSpPr>
          <p:nvPr>
            <p:ph sz="half" idx="1"/>
          </p:nvPr>
        </p:nvSpPr>
        <p:spPr>
          <a:xfrm>
            <a:off x="457200" y="1604963"/>
            <a:ext cx="4037013" cy="45227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5372603-7BAC-482B-A622-ECBA71F77D6A}"/>
              </a:ext>
            </a:extLst>
          </p:cNvPr>
          <p:cNvSpPr>
            <a:spLocks noGrp="1"/>
          </p:cNvSpPr>
          <p:nvPr>
            <p:ph sz="half" idx="2"/>
          </p:nvPr>
        </p:nvSpPr>
        <p:spPr>
          <a:xfrm>
            <a:off x="4646613" y="1604963"/>
            <a:ext cx="4037012" cy="452278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2799099-4779-4350-83B3-EFFFBE3E9F7C}"/>
              </a:ext>
            </a:extLst>
          </p:cNvPr>
          <p:cNvSpPr>
            <a:spLocks noGrp="1"/>
          </p:cNvSpPr>
          <p:nvPr>
            <p:ph type="dt" idx="10"/>
          </p:nvPr>
        </p:nvSpPr>
        <p:spPr/>
        <p:txBody>
          <a:bodyPr/>
          <a:lstStyle>
            <a:lvl1pPr>
              <a:defRPr/>
            </a:lvl1pPr>
          </a:lstStyle>
          <a:p>
            <a:r>
              <a:rPr lang="fi-FI" altLang="fi-FI"/>
              <a:t>31.7.2018</a:t>
            </a:r>
          </a:p>
        </p:txBody>
      </p:sp>
      <p:sp>
        <p:nvSpPr>
          <p:cNvPr id="6" name="Dian numeron paikkamerkki 5">
            <a:extLst>
              <a:ext uri="{FF2B5EF4-FFF2-40B4-BE49-F238E27FC236}">
                <a16:creationId xmlns:a16="http://schemas.microsoft.com/office/drawing/2014/main" id="{B68FDE96-E807-4C81-AD0C-AB98D8875ADA}"/>
              </a:ext>
            </a:extLst>
          </p:cNvPr>
          <p:cNvSpPr>
            <a:spLocks noGrp="1"/>
          </p:cNvSpPr>
          <p:nvPr>
            <p:ph type="sldNum" idx="11"/>
          </p:nvPr>
        </p:nvSpPr>
        <p:spPr/>
        <p:txBody>
          <a:bodyPr/>
          <a:lstStyle>
            <a:lvl1pPr>
              <a:defRPr/>
            </a:lvl1pPr>
          </a:lstStyle>
          <a:p>
            <a:fld id="{C25CFB29-27F8-499C-AC94-17B378758E01}" type="slidenum">
              <a:rPr lang="fi-FI" altLang="fi-FI"/>
              <a:pPr/>
              <a:t>‹#›</a:t>
            </a:fld>
            <a:endParaRPr lang="fi-FI" altLang="fi-FI"/>
          </a:p>
        </p:txBody>
      </p:sp>
      <p:sp>
        <p:nvSpPr>
          <p:cNvPr id="7" name="Alatunnisteen paikkamerkki 6">
            <a:extLst>
              <a:ext uri="{FF2B5EF4-FFF2-40B4-BE49-F238E27FC236}">
                <a16:creationId xmlns:a16="http://schemas.microsoft.com/office/drawing/2014/main" id="{03118BE4-480E-41AC-9E78-455E564A8F71}"/>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31629445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67344-0D29-4FD8-BEC2-BD26F77E9176}"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18944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F45856-101D-4426-844F-8CEF9E0BDD7F}"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9913319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95994-9F98-4113-9D76-26C4DA30C4B7}"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8522210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DBD8-4A86-40CC-B91B-7C059E741D0D}"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502755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E7B85-4DF0-4FE1-A16B-1E4A9B78DC70}"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6049139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89883-5BD5-48E7-BF71-DFE4F860A45B}"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437526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96409-2091-46A6-8D15-A736C07A9863}"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639281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421BC-DB0C-4A8D-95FB-D5A46BC61D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666238C-17A2-48B8-94DE-70941CBDF89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79C98168-6ACC-4CC7-8C0F-1E6E7C831502}"/>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DB697B0-1955-4B1F-81F4-B08BE5C11E59}"/>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E6BFA58-A200-4DA7-93D0-5B195D61136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40893955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174A90-A192-4BF4-A6AB-5D128A03CA65}"/>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96A9D625-6A04-450A-B761-B461B9EDCBF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Rectangle 5">
            <a:extLst>
              <a:ext uri="{FF2B5EF4-FFF2-40B4-BE49-F238E27FC236}">
                <a16:creationId xmlns:a16="http://schemas.microsoft.com/office/drawing/2014/main" id="{5BAC036D-3AE3-489C-9523-49C3927143AB}"/>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6B740C7D-7866-483B-A146-A9CE50D7B228}"/>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7B535152-B6A3-429E-8AC0-3971682559A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0274679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421BC-DB0C-4A8D-95FB-D5A46BC61D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666238C-17A2-48B8-94DE-70941CBDF89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79C98168-6ACC-4CC7-8C0F-1E6E7C831502}"/>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DB697B0-1955-4B1F-81F4-B08BE5C11E59}"/>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E6BFA58-A200-4DA7-93D0-5B195D61136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70419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00454F-9EBF-4CC2-B520-89A8F364909B}"/>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FC18EFA-CABD-4C52-B37F-4CDB8EB3818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04299800-64D5-416A-BF5A-30B55C03A7CD}"/>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88E792C-DC6A-4F1F-B8C2-A660FE09CC4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FFC05EA-5237-40DD-B9F9-5899A24AFC1C}"/>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5659E7F4-7D84-488D-BF85-E660309BBA1A}"/>
              </a:ext>
            </a:extLst>
          </p:cNvPr>
          <p:cNvSpPr>
            <a:spLocks noGrp="1"/>
          </p:cNvSpPr>
          <p:nvPr>
            <p:ph type="dt" idx="10"/>
          </p:nvPr>
        </p:nvSpPr>
        <p:spPr/>
        <p:txBody>
          <a:bodyPr/>
          <a:lstStyle>
            <a:lvl1pPr>
              <a:defRPr/>
            </a:lvl1pPr>
          </a:lstStyle>
          <a:p>
            <a:r>
              <a:rPr lang="fi-FI" altLang="fi-FI"/>
              <a:t>31.7.2018</a:t>
            </a:r>
          </a:p>
        </p:txBody>
      </p:sp>
      <p:sp>
        <p:nvSpPr>
          <p:cNvPr id="8" name="Dian numeron paikkamerkki 7">
            <a:extLst>
              <a:ext uri="{FF2B5EF4-FFF2-40B4-BE49-F238E27FC236}">
                <a16:creationId xmlns:a16="http://schemas.microsoft.com/office/drawing/2014/main" id="{5661C975-D0F1-4B02-A850-9FC1C89BF5CD}"/>
              </a:ext>
            </a:extLst>
          </p:cNvPr>
          <p:cNvSpPr>
            <a:spLocks noGrp="1"/>
          </p:cNvSpPr>
          <p:nvPr>
            <p:ph type="sldNum" idx="11"/>
          </p:nvPr>
        </p:nvSpPr>
        <p:spPr/>
        <p:txBody>
          <a:bodyPr/>
          <a:lstStyle>
            <a:lvl1pPr>
              <a:defRPr/>
            </a:lvl1pPr>
          </a:lstStyle>
          <a:p>
            <a:fld id="{71161BE9-E337-40DF-931B-E9A7C3EAFA97}" type="slidenum">
              <a:rPr lang="fi-FI" altLang="fi-FI"/>
              <a:pPr/>
              <a:t>‹#›</a:t>
            </a:fld>
            <a:endParaRPr lang="fi-FI" altLang="fi-FI"/>
          </a:p>
        </p:txBody>
      </p:sp>
      <p:sp>
        <p:nvSpPr>
          <p:cNvPr id="9" name="Alatunnisteen paikkamerkki 8">
            <a:extLst>
              <a:ext uri="{FF2B5EF4-FFF2-40B4-BE49-F238E27FC236}">
                <a16:creationId xmlns:a16="http://schemas.microsoft.com/office/drawing/2014/main" id="{70DE366E-B00E-45ED-A69B-95320C84D1A9}"/>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19333411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EF2E5D-8BDF-4B49-A6B5-C029492BF9F0}"/>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4126B30-E389-4D38-A78E-EAAF2752E1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Rectangle 5">
            <a:extLst>
              <a:ext uri="{FF2B5EF4-FFF2-40B4-BE49-F238E27FC236}">
                <a16:creationId xmlns:a16="http://schemas.microsoft.com/office/drawing/2014/main" id="{C825A3D7-F027-4832-9E74-2E2A156E10E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49F5429B-3A16-4895-AD42-1AA0DA57B90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A6A97B1-E18D-4408-AC8A-CD89D72AE4D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4238210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DE770-E70A-4E1F-AD83-254D0D586F2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CB849BC-79A2-4387-BE07-45E7F4193C6D}"/>
              </a:ext>
            </a:extLst>
          </p:cNvPr>
          <p:cNvSpPr>
            <a:spLocks noGrp="1"/>
          </p:cNvSpPr>
          <p:nvPr>
            <p:ph sz="half" idx="1"/>
          </p:nvPr>
        </p:nvSpPr>
        <p:spPr>
          <a:xfrm>
            <a:off x="457200" y="1600200"/>
            <a:ext cx="4037013"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EDFC47C-10FC-406A-B89A-44E86D51802D}"/>
              </a:ext>
            </a:extLst>
          </p:cNvPr>
          <p:cNvSpPr>
            <a:spLocks noGrp="1"/>
          </p:cNvSpPr>
          <p:nvPr>
            <p:ph sz="half" idx="2"/>
          </p:nvPr>
        </p:nvSpPr>
        <p:spPr>
          <a:xfrm>
            <a:off x="4646613" y="1600200"/>
            <a:ext cx="4038600"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5">
            <a:extLst>
              <a:ext uri="{FF2B5EF4-FFF2-40B4-BE49-F238E27FC236}">
                <a16:creationId xmlns:a16="http://schemas.microsoft.com/office/drawing/2014/main" id="{08FD3074-3928-4698-9B1E-29432B1071B8}"/>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12BC48E5-6FC7-4FD1-B9BC-36D1A7CA9AB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CF4B852D-6567-41AF-8467-C6EC9DFFB11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7957936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6F144D-671D-4AF5-895A-29B1EC09CF53}"/>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74746F5-6EC8-40BD-8DE7-BF66832CDB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027580C-27C8-4916-952D-BFB2689CA4B7}"/>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7ECCCBF-9043-4511-9312-6A5A6A6B05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113E1BD-8794-49C1-986F-F89BE383A973}"/>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5">
            <a:extLst>
              <a:ext uri="{FF2B5EF4-FFF2-40B4-BE49-F238E27FC236}">
                <a16:creationId xmlns:a16="http://schemas.microsoft.com/office/drawing/2014/main" id="{EE00BC2D-D4D4-4E2F-B781-A3A4429486E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8" name="Rectangle 7">
            <a:extLst>
              <a:ext uri="{FF2B5EF4-FFF2-40B4-BE49-F238E27FC236}">
                <a16:creationId xmlns:a16="http://schemas.microsoft.com/office/drawing/2014/main" id="{918D13EC-412C-4766-BB3F-DF364C12832D}"/>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3837B7E-1F41-439E-8A32-4754368CE0D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5123425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D92898-E268-4EBF-A14D-B313F6683A6E}"/>
              </a:ext>
            </a:extLst>
          </p:cNvPr>
          <p:cNvSpPr>
            <a:spLocks noGrp="1"/>
          </p:cNvSpPr>
          <p:nvPr>
            <p:ph type="title"/>
          </p:nvPr>
        </p:nvSpPr>
        <p:spPr/>
        <p:txBody>
          <a:bodyPr/>
          <a:lstStyle/>
          <a:p>
            <a:r>
              <a:rPr lang="fi-FI"/>
              <a:t>Muokkaa ots. perustyyl. napsautt.</a:t>
            </a:r>
          </a:p>
        </p:txBody>
      </p:sp>
      <p:sp>
        <p:nvSpPr>
          <p:cNvPr id="3" name="Rectangle 5">
            <a:extLst>
              <a:ext uri="{FF2B5EF4-FFF2-40B4-BE49-F238E27FC236}">
                <a16:creationId xmlns:a16="http://schemas.microsoft.com/office/drawing/2014/main" id="{5187152F-5E3C-43B7-9A70-7DFD19E0F6B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4" name="Rectangle 7">
            <a:extLst>
              <a:ext uri="{FF2B5EF4-FFF2-40B4-BE49-F238E27FC236}">
                <a16:creationId xmlns:a16="http://schemas.microsoft.com/office/drawing/2014/main" id="{EC1634D5-078B-4011-938B-051AF8F7E4D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45DD0427-3444-43FD-90F5-117831ECD0D8}"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7548866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248D26F9-B401-461F-B300-37838A0ADFF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3" name="Rectangle 7">
            <a:extLst>
              <a:ext uri="{FF2B5EF4-FFF2-40B4-BE49-F238E27FC236}">
                <a16:creationId xmlns:a16="http://schemas.microsoft.com/office/drawing/2014/main" id="{825A6B98-2D0A-4CBA-8D4B-981D471333BE}"/>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FC67E78-7F82-4DAD-92D7-E093C925847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9160201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D9E40D-F443-4807-8072-0A970772FBCF}"/>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07790D6-B599-481F-B0A0-B7E7DEC229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0B562F7-84DC-4BA4-91C6-D42855DA9C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1D431906-7653-4012-B73F-E4DF306555DF}"/>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2716BF58-7D87-4F80-93B5-9672C21833E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F375D9-5256-4925-A187-C64BE4EF36CA}"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7921970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CA100A-9138-46AB-A09C-9ADC3E1568C0}"/>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41036A9-432C-4065-9855-8207312FC33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a:extLst>
              <a:ext uri="{FF2B5EF4-FFF2-40B4-BE49-F238E27FC236}">
                <a16:creationId xmlns:a16="http://schemas.microsoft.com/office/drawing/2014/main" id="{ED04DF4C-30E1-4038-B4AB-F371498053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D8A0A555-C6F3-4608-9D2E-F7C852046AF1}"/>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088B826C-737D-43C7-A0A5-3C74F805AFCA}"/>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373DDD90-4993-4EF4-9ABA-B6EA55A76040}"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3169446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9A4D3E-01F8-4018-8269-6748D0D5421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B0C192E-5A88-4A25-86D9-425AF3C98EB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FB51E8F6-0C27-49D9-827F-186E848706B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C4F940C-5CA8-4A7F-997A-A1B8FA5C2B8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702CCF3-8F8C-479D-8A85-D6029C6F82C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003656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0289A4-A3B9-47AF-ABEC-639012B46E86}"/>
              </a:ext>
            </a:extLst>
          </p:cNvPr>
          <p:cNvSpPr>
            <a:spLocks noGrp="1"/>
          </p:cNvSpPr>
          <p:nvPr>
            <p:ph type="title" orient="vert"/>
          </p:nvPr>
        </p:nvSpPr>
        <p:spPr>
          <a:xfrm>
            <a:off x="6629400" y="0"/>
            <a:ext cx="2055813" cy="6124575"/>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75C1507-99A3-497A-8748-7736BCCF1D67}"/>
              </a:ext>
            </a:extLst>
          </p:cNvPr>
          <p:cNvSpPr>
            <a:spLocks noGrp="1"/>
          </p:cNvSpPr>
          <p:nvPr>
            <p:ph type="body" orient="vert" idx="1"/>
          </p:nvPr>
        </p:nvSpPr>
        <p:spPr>
          <a:xfrm>
            <a:off x="457200" y="0"/>
            <a:ext cx="6019800" cy="61245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5EF4EAC8-D895-49A2-9188-97001958079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AA3E957D-C76F-4073-B6F3-CF41B853ADB6}"/>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1018A1-7A91-4291-BEA4-B87DFE6266F2}"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42523666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174A90-A192-4BF4-A6AB-5D128A03CA65}"/>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96A9D625-6A04-450A-B761-B461B9EDCBF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Rectangle 5">
            <a:extLst>
              <a:ext uri="{FF2B5EF4-FFF2-40B4-BE49-F238E27FC236}">
                <a16:creationId xmlns:a16="http://schemas.microsoft.com/office/drawing/2014/main" id="{5BAC036D-3AE3-489C-9523-49C3927143AB}"/>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6B740C7D-7866-483B-A146-A9CE50D7B228}"/>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7B535152-B6A3-429E-8AC0-3971682559A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51260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88B2657-49DE-496C-A162-F1142257FDF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53367FE7-6877-41E8-A9C1-17262F6EC519}"/>
              </a:ext>
            </a:extLst>
          </p:cNvPr>
          <p:cNvSpPr>
            <a:spLocks noGrp="1"/>
          </p:cNvSpPr>
          <p:nvPr>
            <p:ph type="dt" idx="10"/>
          </p:nvPr>
        </p:nvSpPr>
        <p:spPr/>
        <p:txBody>
          <a:bodyPr/>
          <a:lstStyle>
            <a:lvl1pPr>
              <a:defRPr/>
            </a:lvl1pPr>
          </a:lstStyle>
          <a:p>
            <a:r>
              <a:rPr lang="fi-FI" altLang="fi-FI"/>
              <a:t>31.7.2018</a:t>
            </a:r>
          </a:p>
        </p:txBody>
      </p:sp>
      <p:sp>
        <p:nvSpPr>
          <p:cNvPr id="4" name="Dian numeron paikkamerkki 3">
            <a:extLst>
              <a:ext uri="{FF2B5EF4-FFF2-40B4-BE49-F238E27FC236}">
                <a16:creationId xmlns:a16="http://schemas.microsoft.com/office/drawing/2014/main" id="{C5006CC7-9013-4182-8CA6-B87FA849CA9B}"/>
              </a:ext>
            </a:extLst>
          </p:cNvPr>
          <p:cNvSpPr>
            <a:spLocks noGrp="1"/>
          </p:cNvSpPr>
          <p:nvPr>
            <p:ph type="sldNum" idx="11"/>
          </p:nvPr>
        </p:nvSpPr>
        <p:spPr/>
        <p:txBody>
          <a:bodyPr/>
          <a:lstStyle>
            <a:lvl1pPr>
              <a:defRPr/>
            </a:lvl1pPr>
          </a:lstStyle>
          <a:p>
            <a:fld id="{D87A2910-F087-4C62-8F7B-09E765AC2567}" type="slidenum">
              <a:rPr lang="fi-FI" altLang="fi-FI"/>
              <a:pPr/>
              <a:t>‹#›</a:t>
            </a:fld>
            <a:endParaRPr lang="fi-FI" altLang="fi-FI"/>
          </a:p>
        </p:txBody>
      </p:sp>
      <p:sp>
        <p:nvSpPr>
          <p:cNvPr id="5" name="Alatunnisteen paikkamerkki 4">
            <a:extLst>
              <a:ext uri="{FF2B5EF4-FFF2-40B4-BE49-F238E27FC236}">
                <a16:creationId xmlns:a16="http://schemas.microsoft.com/office/drawing/2014/main" id="{9C30D897-238D-44AA-9F82-81F6C6F9F8EF}"/>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41852617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421BC-DB0C-4A8D-95FB-D5A46BC61D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666238C-17A2-48B8-94DE-70941CBDF89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79C98168-6ACC-4CC7-8C0F-1E6E7C831502}"/>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DB697B0-1955-4B1F-81F4-B08BE5C11E59}"/>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E6BFA58-A200-4DA7-93D0-5B195D61136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0064677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EF2E5D-8BDF-4B49-A6B5-C029492BF9F0}"/>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4126B30-E389-4D38-A78E-EAAF2752E1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Rectangle 5">
            <a:extLst>
              <a:ext uri="{FF2B5EF4-FFF2-40B4-BE49-F238E27FC236}">
                <a16:creationId xmlns:a16="http://schemas.microsoft.com/office/drawing/2014/main" id="{C825A3D7-F027-4832-9E74-2E2A156E10E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49F5429B-3A16-4895-AD42-1AA0DA57B90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A6A97B1-E18D-4408-AC8A-CD89D72AE4D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4268027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DE770-E70A-4E1F-AD83-254D0D586F2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CB849BC-79A2-4387-BE07-45E7F4193C6D}"/>
              </a:ext>
            </a:extLst>
          </p:cNvPr>
          <p:cNvSpPr>
            <a:spLocks noGrp="1"/>
          </p:cNvSpPr>
          <p:nvPr>
            <p:ph sz="half" idx="1"/>
          </p:nvPr>
        </p:nvSpPr>
        <p:spPr>
          <a:xfrm>
            <a:off x="457200" y="1600200"/>
            <a:ext cx="4037013"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EDFC47C-10FC-406A-B89A-44E86D51802D}"/>
              </a:ext>
            </a:extLst>
          </p:cNvPr>
          <p:cNvSpPr>
            <a:spLocks noGrp="1"/>
          </p:cNvSpPr>
          <p:nvPr>
            <p:ph sz="half" idx="2"/>
          </p:nvPr>
        </p:nvSpPr>
        <p:spPr>
          <a:xfrm>
            <a:off x="4646613" y="1600200"/>
            <a:ext cx="4038600"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5">
            <a:extLst>
              <a:ext uri="{FF2B5EF4-FFF2-40B4-BE49-F238E27FC236}">
                <a16:creationId xmlns:a16="http://schemas.microsoft.com/office/drawing/2014/main" id="{08FD3074-3928-4698-9B1E-29432B1071B8}"/>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12BC48E5-6FC7-4FD1-B9BC-36D1A7CA9AB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CF4B852D-6567-41AF-8467-C6EC9DFFB11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35899712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6F144D-671D-4AF5-895A-29B1EC09CF53}"/>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74746F5-6EC8-40BD-8DE7-BF66832CDB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027580C-27C8-4916-952D-BFB2689CA4B7}"/>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7ECCCBF-9043-4511-9312-6A5A6A6B05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113E1BD-8794-49C1-986F-F89BE383A973}"/>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5">
            <a:extLst>
              <a:ext uri="{FF2B5EF4-FFF2-40B4-BE49-F238E27FC236}">
                <a16:creationId xmlns:a16="http://schemas.microsoft.com/office/drawing/2014/main" id="{EE00BC2D-D4D4-4E2F-B781-A3A4429486E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8" name="Rectangle 7">
            <a:extLst>
              <a:ext uri="{FF2B5EF4-FFF2-40B4-BE49-F238E27FC236}">
                <a16:creationId xmlns:a16="http://schemas.microsoft.com/office/drawing/2014/main" id="{918D13EC-412C-4766-BB3F-DF364C12832D}"/>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3837B7E-1F41-439E-8A32-4754368CE0D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6752979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D92898-E268-4EBF-A14D-B313F6683A6E}"/>
              </a:ext>
            </a:extLst>
          </p:cNvPr>
          <p:cNvSpPr>
            <a:spLocks noGrp="1"/>
          </p:cNvSpPr>
          <p:nvPr>
            <p:ph type="title"/>
          </p:nvPr>
        </p:nvSpPr>
        <p:spPr/>
        <p:txBody>
          <a:bodyPr/>
          <a:lstStyle/>
          <a:p>
            <a:r>
              <a:rPr lang="fi-FI"/>
              <a:t>Muokkaa ots. perustyyl. napsautt.</a:t>
            </a:r>
          </a:p>
        </p:txBody>
      </p:sp>
      <p:sp>
        <p:nvSpPr>
          <p:cNvPr id="3" name="Rectangle 5">
            <a:extLst>
              <a:ext uri="{FF2B5EF4-FFF2-40B4-BE49-F238E27FC236}">
                <a16:creationId xmlns:a16="http://schemas.microsoft.com/office/drawing/2014/main" id="{5187152F-5E3C-43B7-9A70-7DFD19E0F6B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4" name="Rectangle 7">
            <a:extLst>
              <a:ext uri="{FF2B5EF4-FFF2-40B4-BE49-F238E27FC236}">
                <a16:creationId xmlns:a16="http://schemas.microsoft.com/office/drawing/2014/main" id="{EC1634D5-078B-4011-938B-051AF8F7E4D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45DD0427-3444-43FD-90F5-117831ECD0D8}"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2450106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248D26F9-B401-461F-B300-37838A0ADFF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3" name="Rectangle 7">
            <a:extLst>
              <a:ext uri="{FF2B5EF4-FFF2-40B4-BE49-F238E27FC236}">
                <a16:creationId xmlns:a16="http://schemas.microsoft.com/office/drawing/2014/main" id="{825A6B98-2D0A-4CBA-8D4B-981D471333BE}"/>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FC67E78-7F82-4DAD-92D7-E093C925847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50997849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D9E40D-F443-4807-8072-0A970772FBCF}"/>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07790D6-B599-481F-B0A0-B7E7DEC229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0B562F7-84DC-4BA4-91C6-D42855DA9C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1D431906-7653-4012-B73F-E4DF306555DF}"/>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2716BF58-7D87-4F80-93B5-9672C21833E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F375D9-5256-4925-A187-C64BE4EF36CA}"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34463053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CA100A-9138-46AB-A09C-9ADC3E1568C0}"/>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41036A9-432C-4065-9855-8207312FC33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a:extLst>
              <a:ext uri="{FF2B5EF4-FFF2-40B4-BE49-F238E27FC236}">
                <a16:creationId xmlns:a16="http://schemas.microsoft.com/office/drawing/2014/main" id="{ED04DF4C-30E1-4038-B4AB-F371498053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D8A0A555-C6F3-4608-9D2E-F7C852046AF1}"/>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088B826C-737D-43C7-A0A5-3C74F805AFCA}"/>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373DDD90-4993-4EF4-9ABA-B6EA55A76040}"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419511876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9A4D3E-01F8-4018-8269-6748D0D5421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B0C192E-5A88-4A25-86D9-425AF3C98EB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FB51E8F6-0C27-49D9-827F-186E848706B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C4F940C-5CA8-4A7F-997A-A1B8FA5C2B8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702CCF3-8F8C-479D-8A85-D6029C6F82C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43335337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0289A4-A3B9-47AF-ABEC-639012B46E86}"/>
              </a:ext>
            </a:extLst>
          </p:cNvPr>
          <p:cNvSpPr>
            <a:spLocks noGrp="1"/>
          </p:cNvSpPr>
          <p:nvPr>
            <p:ph type="title" orient="vert"/>
          </p:nvPr>
        </p:nvSpPr>
        <p:spPr>
          <a:xfrm>
            <a:off x="6629400" y="0"/>
            <a:ext cx="2055813" cy="6124575"/>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75C1507-99A3-497A-8748-7736BCCF1D67}"/>
              </a:ext>
            </a:extLst>
          </p:cNvPr>
          <p:cNvSpPr>
            <a:spLocks noGrp="1"/>
          </p:cNvSpPr>
          <p:nvPr>
            <p:ph type="body" orient="vert" idx="1"/>
          </p:nvPr>
        </p:nvSpPr>
        <p:spPr>
          <a:xfrm>
            <a:off x="457200" y="0"/>
            <a:ext cx="6019800" cy="61245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5EF4EAC8-D895-49A2-9188-97001958079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AA3E957D-C76F-4073-B6F3-CF41B853ADB6}"/>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1018A1-7A91-4291-BEA4-B87DFE6266F2}"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62473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6955115-4A0F-404B-BCF7-EB6920851544}"/>
              </a:ext>
            </a:extLst>
          </p:cNvPr>
          <p:cNvSpPr>
            <a:spLocks noGrp="1"/>
          </p:cNvSpPr>
          <p:nvPr>
            <p:ph type="dt" idx="10"/>
          </p:nvPr>
        </p:nvSpPr>
        <p:spPr/>
        <p:txBody>
          <a:bodyPr/>
          <a:lstStyle>
            <a:lvl1pPr>
              <a:defRPr/>
            </a:lvl1pPr>
          </a:lstStyle>
          <a:p>
            <a:r>
              <a:rPr lang="fi-FI" altLang="fi-FI"/>
              <a:t>31.7.2018</a:t>
            </a:r>
          </a:p>
        </p:txBody>
      </p:sp>
      <p:sp>
        <p:nvSpPr>
          <p:cNvPr id="3" name="Dian numeron paikkamerkki 2">
            <a:extLst>
              <a:ext uri="{FF2B5EF4-FFF2-40B4-BE49-F238E27FC236}">
                <a16:creationId xmlns:a16="http://schemas.microsoft.com/office/drawing/2014/main" id="{B53F546A-DDFD-4952-941A-9A614FF9486E}"/>
              </a:ext>
            </a:extLst>
          </p:cNvPr>
          <p:cNvSpPr>
            <a:spLocks noGrp="1"/>
          </p:cNvSpPr>
          <p:nvPr>
            <p:ph type="sldNum" idx="11"/>
          </p:nvPr>
        </p:nvSpPr>
        <p:spPr/>
        <p:txBody>
          <a:bodyPr/>
          <a:lstStyle>
            <a:lvl1pPr>
              <a:defRPr/>
            </a:lvl1pPr>
          </a:lstStyle>
          <a:p>
            <a:fld id="{B3995E9B-F652-4271-B220-1F17B6860F36}" type="slidenum">
              <a:rPr lang="fi-FI" altLang="fi-FI"/>
              <a:pPr/>
              <a:t>‹#›</a:t>
            </a:fld>
            <a:endParaRPr lang="fi-FI" altLang="fi-FI"/>
          </a:p>
        </p:txBody>
      </p:sp>
      <p:sp>
        <p:nvSpPr>
          <p:cNvPr id="4" name="Alatunnisteen paikkamerkki 3">
            <a:extLst>
              <a:ext uri="{FF2B5EF4-FFF2-40B4-BE49-F238E27FC236}">
                <a16:creationId xmlns:a16="http://schemas.microsoft.com/office/drawing/2014/main" id="{8A9B13DE-E92F-4B80-A0AD-65B87E62B118}"/>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364244269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174A90-A192-4BF4-A6AB-5D128A03CA65}"/>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96A9D625-6A04-450A-B761-B461B9EDCBF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Rectangle 5">
            <a:extLst>
              <a:ext uri="{FF2B5EF4-FFF2-40B4-BE49-F238E27FC236}">
                <a16:creationId xmlns:a16="http://schemas.microsoft.com/office/drawing/2014/main" id="{5BAC036D-3AE3-489C-9523-49C3927143AB}"/>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6B740C7D-7866-483B-A146-A9CE50D7B228}"/>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7B535152-B6A3-429E-8AC0-3971682559A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75719207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C421BC-DB0C-4A8D-95FB-D5A46BC61D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666238C-17A2-48B8-94DE-70941CBDF89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79C98168-6ACC-4CC7-8C0F-1E6E7C831502}"/>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DB697B0-1955-4B1F-81F4-B08BE5C11E59}"/>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E6BFA58-A200-4DA7-93D0-5B195D61136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1800459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EF2E5D-8BDF-4B49-A6B5-C029492BF9F0}"/>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4126B30-E389-4D38-A78E-EAAF2752E1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Rectangle 5">
            <a:extLst>
              <a:ext uri="{FF2B5EF4-FFF2-40B4-BE49-F238E27FC236}">
                <a16:creationId xmlns:a16="http://schemas.microsoft.com/office/drawing/2014/main" id="{C825A3D7-F027-4832-9E74-2E2A156E10E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49F5429B-3A16-4895-AD42-1AA0DA57B90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A6A97B1-E18D-4408-AC8A-CD89D72AE4DB}"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8149646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DE770-E70A-4E1F-AD83-254D0D586F2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CB849BC-79A2-4387-BE07-45E7F4193C6D}"/>
              </a:ext>
            </a:extLst>
          </p:cNvPr>
          <p:cNvSpPr>
            <a:spLocks noGrp="1"/>
          </p:cNvSpPr>
          <p:nvPr>
            <p:ph sz="half" idx="1"/>
          </p:nvPr>
        </p:nvSpPr>
        <p:spPr>
          <a:xfrm>
            <a:off x="457200" y="1600200"/>
            <a:ext cx="4037013"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EDFC47C-10FC-406A-B89A-44E86D51802D}"/>
              </a:ext>
            </a:extLst>
          </p:cNvPr>
          <p:cNvSpPr>
            <a:spLocks noGrp="1"/>
          </p:cNvSpPr>
          <p:nvPr>
            <p:ph sz="half" idx="2"/>
          </p:nvPr>
        </p:nvSpPr>
        <p:spPr>
          <a:xfrm>
            <a:off x="4646613" y="1600200"/>
            <a:ext cx="4038600" cy="452437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5">
            <a:extLst>
              <a:ext uri="{FF2B5EF4-FFF2-40B4-BE49-F238E27FC236}">
                <a16:creationId xmlns:a16="http://schemas.microsoft.com/office/drawing/2014/main" id="{08FD3074-3928-4698-9B1E-29432B1071B8}"/>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12BC48E5-6FC7-4FD1-B9BC-36D1A7CA9AB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CF4B852D-6567-41AF-8467-C6EC9DFFB11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8468049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6F144D-671D-4AF5-895A-29B1EC09CF53}"/>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74746F5-6EC8-40BD-8DE7-BF66832CDB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027580C-27C8-4916-952D-BFB2689CA4B7}"/>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7ECCCBF-9043-4511-9312-6A5A6A6B05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113E1BD-8794-49C1-986F-F89BE383A973}"/>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5">
            <a:extLst>
              <a:ext uri="{FF2B5EF4-FFF2-40B4-BE49-F238E27FC236}">
                <a16:creationId xmlns:a16="http://schemas.microsoft.com/office/drawing/2014/main" id="{EE00BC2D-D4D4-4E2F-B781-A3A4429486E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8" name="Rectangle 7">
            <a:extLst>
              <a:ext uri="{FF2B5EF4-FFF2-40B4-BE49-F238E27FC236}">
                <a16:creationId xmlns:a16="http://schemas.microsoft.com/office/drawing/2014/main" id="{918D13EC-412C-4766-BB3F-DF364C12832D}"/>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3837B7E-1F41-439E-8A32-4754368CE0D4}"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403941684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D92898-E268-4EBF-A14D-B313F6683A6E}"/>
              </a:ext>
            </a:extLst>
          </p:cNvPr>
          <p:cNvSpPr>
            <a:spLocks noGrp="1"/>
          </p:cNvSpPr>
          <p:nvPr>
            <p:ph type="title"/>
          </p:nvPr>
        </p:nvSpPr>
        <p:spPr/>
        <p:txBody>
          <a:bodyPr/>
          <a:lstStyle/>
          <a:p>
            <a:r>
              <a:rPr lang="fi-FI"/>
              <a:t>Muokkaa ots. perustyyl. napsautt.</a:t>
            </a:r>
          </a:p>
        </p:txBody>
      </p:sp>
      <p:sp>
        <p:nvSpPr>
          <p:cNvPr id="3" name="Rectangle 5">
            <a:extLst>
              <a:ext uri="{FF2B5EF4-FFF2-40B4-BE49-F238E27FC236}">
                <a16:creationId xmlns:a16="http://schemas.microsoft.com/office/drawing/2014/main" id="{5187152F-5E3C-43B7-9A70-7DFD19E0F6B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4" name="Rectangle 7">
            <a:extLst>
              <a:ext uri="{FF2B5EF4-FFF2-40B4-BE49-F238E27FC236}">
                <a16:creationId xmlns:a16="http://schemas.microsoft.com/office/drawing/2014/main" id="{EC1634D5-078B-4011-938B-051AF8F7E4D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45DD0427-3444-43FD-90F5-117831ECD0D8}"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20130120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248D26F9-B401-461F-B300-37838A0ADFF0}"/>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3" name="Rectangle 7">
            <a:extLst>
              <a:ext uri="{FF2B5EF4-FFF2-40B4-BE49-F238E27FC236}">
                <a16:creationId xmlns:a16="http://schemas.microsoft.com/office/drawing/2014/main" id="{825A6B98-2D0A-4CBA-8D4B-981D471333BE}"/>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5FC67E78-7F82-4DAD-92D7-E093C925847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09794635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D9E40D-F443-4807-8072-0A970772FBCF}"/>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07790D6-B599-481F-B0A0-B7E7DEC229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0B562F7-84DC-4BA4-91C6-D42855DA9C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1D431906-7653-4012-B73F-E4DF306555DF}"/>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2716BF58-7D87-4F80-93B5-9672C21833E3}"/>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F375D9-5256-4925-A187-C64BE4EF36CA}"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20432916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CA100A-9138-46AB-A09C-9ADC3E1568C0}"/>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41036A9-432C-4065-9855-8207312FC33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a:extLst>
              <a:ext uri="{FF2B5EF4-FFF2-40B4-BE49-F238E27FC236}">
                <a16:creationId xmlns:a16="http://schemas.microsoft.com/office/drawing/2014/main" id="{ED04DF4C-30E1-4038-B4AB-F3714980533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Rectangle 5">
            <a:extLst>
              <a:ext uri="{FF2B5EF4-FFF2-40B4-BE49-F238E27FC236}">
                <a16:creationId xmlns:a16="http://schemas.microsoft.com/office/drawing/2014/main" id="{D8A0A555-C6F3-4608-9D2E-F7C852046AF1}"/>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6" name="Rectangle 7">
            <a:extLst>
              <a:ext uri="{FF2B5EF4-FFF2-40B4-BE49-F238E27FC236}">
                <a16:creationId xmlns:a16="http://schemas.microsoft.com/office/drawing/2014/main" id="{088B826C-737D-43C7-A0A5-3C74F805AFCA}"/>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373DDD90-4993-4EF4-9ABA-B6EA55A76040}"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6246082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9A4D3E-01F8-4018-8269-6748D0D5421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B0C192E-5A88-4A25-86D9-425AF3C98EB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FB51E8F6-0C27-49D9-827F-186E848706B9}"/>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0C4F940C-5CA8-4A7F-997A-A1B8FA5C2B85}"/>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6702CCF3-8F8C-479D-8A85-D6029C6F82C5}"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289644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28BC17-4B5F-4FE4-BA98-A13E9F049CE5}"/>
              </a:ext>
            </a:extLst>
          </p:cNvPr>
          <p:cNvSpPr>
            <a:spLocks noGrp="1"/>
          </p:cNvSpPr>
          <p:nvPr>
            <p:ph type="title"/>
          </p:nvPr>
        </p:nvSpPr>
        <p:spPr>
          <a:xfrm>
            <a:off x="630238" y="457200"/>
            <a:ext cx="2949575" cy="1600200"/>
          </a:xfrm>
        </p:spPr>
        <p:txBody>
          <a:bodyPr/>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E5EE806-3411-4F95-BBA0-224F3FF8761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0F318DF5-43BB-4841-9B1A-C4BB578BF6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7E5E9E1-E7F0-4A7D-BB48-B4E6DA6BD6CC}"/>
              </a:ext>
            </a:extLst>
          </p:cNvPr>
          <p:cNvSpPr>
            <a:spLocks noGrp="1"/>
          </p:cNvSpPr>
          <p:nvPr>
            <p:ph type="dt" idx="10"/>
          </p:nvPr>
        </p:nvSpPr>
        <p:spPr/>
        <p:txBody>
          <a:bodyPr/>
          <a:lstStyle>
            <a:lvl1pPr>
              <a:defRPr/>
            </a:lvl1pPr>
          </a:lstStyle>
          <a:p>
            <a:r>
              <a:rPr lang="fi-FI" altLang="fi-FI"/>
              <a:t>31.7.2018</a:t>
            </a:r>
          </a:p>
        </p:txBody>
      </p:sp>
      <p:sp>
        <p:nvSpPr>
          <p:cNvPr id="6" name="Dian numeron paikkamerkki 5">
            <a:extLst>
              <a:ext uri="{FF2B5EF4-FFF2-40B4-BE49-F238E27FC236}">
                <a16:creationId xmlns:a16="http://schemas.microsoft.com/office/drawing/2014/main" id="{E9F90299-2E87-49F4-AF29-470EDA3E75E6}"/>
              </a:ext>
            </a:extLst>
          </p:cNvPr>
          <p:cNvSpPr>
            <a:spLocks noGrp="1"/>
          </p:cNvSpPr>
          <p:nvPr>
            <p:ph type="sldNum" idx="11"/>
          </p:nvPr>
        </p:nvSpPr>
        <p:spPr/>
        <p:txBody>
          <a:bodyPr/>
          <a:lstStyle>
            <a:lvl1pPr>
              <a:defRPr/>
            </a:lvl1pPr>
          </a:lstStyle>
          <a:p>
            <a:fld id="{13805BD9-5B66-4DC8-AFE7-FF324C93F1FE}" type="slidenum">
              <a:rPr lang="fi-FI" altLang="fi-FI"/>
              <a:pPr/>
              <a:t>‹#›</a:t>
            </a:fld>
            <a:endParaRPr lang="fi-FI" altLang="fi-FI"/>
          </a:p>
        </p:txBody>
      </p:sp>
      <p:sp>
        <p:nvSpPr>
          <p:cNvPr id="7" name="Alatunnisteen paikkamerkki 6">
            <a:extLst>
              <a:ext uri="{FF2B5EF4-FFF2-40B4-BE49-F238E27FC236}">
                <a16:creationId xmlns:a16="http://schemas.microsoft.com/office/drawing/2014/main" id="{7789B985-D6F5-4AB1-8FFF-06E8E699D2AD}"/>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38724704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0289A4-A3B9-47AF-ABEC-639012B46E86}"/>
              </a:ext>
            </a:extLst>
          </p:cNvPr>
          <p:cNvSpPr>
            <a:spLocks noGrp="1"/>
          </p:cNvSpPr>
          <p:nvPr>
            <p:ph type="title" orient="vert"/>
          </p:nvPr>
        </p:nvSpPr>
        <p:spPr>
          <a:xfrm>
            <a:off x="6629400" y="0"/>
            <a:ext cx="2055813" cy="6124575"/>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75C1507-99A3-497A-8748-7736BCCF1D67}"/>
              </a:ext>
            </a:extLst>
          </p:cNvPr>
          <p:cNvSpPr>
            <a:spLocks noGrp="1"/>
          </p:cNvSpPr>
          <p:nvPr>
            <p:ph type="body" orient="vert" idx="1"/>
          </p:nvPr>
        </p:nvSpPr>
        <p:spPr>
          <a:xfrm>
            <a:off x="457200" y="0"/>
            <a:ext cx="6019800" cy="61245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5">
            <a:extLst>
              <a:ext uri="{FF2B5EF4-FFF2-40B4-BE49-F238E27FC236}">
                <a16:creationId xmlns:a16="http://schemas.microsoft.com/office/drawing/2014/main" id="{5EF4EAC8-D895-49A2-9188-970019580795}"/>
              </a:ext>
            </a:extLst>
          </p:cNvPr>
          <p:cNvSpPr>
            <a:spLocks noGrp="1" noChangeArrowheads="1"/>
          </p:cNvSpPr>
          <p:nvPr>
            <p:ph type="dt" idx="10"/>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5" name="Rectangle 7">
            <a:extLst>
              <a:ext uri="{FF2B5EF4-FFF2-40B4-BE49-F238E27FC236}">
                <a16:creationId xmlns:a16="http://schemas.microsoft.com/office/drawing/2014/main" id="{AA3E957D-C76F-4073-B6F3-CF41B853ADB6}"/>
              </a:ext>
            </a:extLst>
          </p:cNvPr>
          <p:cNvSpPr>
            <a:spLocks noGrp="1" noChangeArrowheads="1"/>
          </p:cNvSpPr>
          <p:nvPr>
            <p:ph type="sldNum" idx="11"/>
          </p:nvPr>
        </p:nvSpPr>
        <p:spPr>
          <a:ln/>
        </p:spPr>
        <p:txBody>
          <a:bodyPr/>
          <a:lstStyle>
            <a:lvl1pPr>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EB1018A1-7A91-4291-BEA4-B87DFE6266F2}"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3694339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7266503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34C778-862C-4721-85F9-2192E0773A8E}"/>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E6029F14-A105-485B-A7BA-CEADB885E9E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C1B616B-B065-4EC9-91EB-1626BA31CEEF}"/>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DA964CEB-0914-4295-B813-F5B933999D03}"/>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1CA0243C-35A6-429C-94EE-13B8355762BF}"/>
              </a:ext>
            </a:extLst>
          </p:cNvPr>
          <p:cNvSpPr>
            <a:spLocks noGrp="1"/>
          </p:cNvSpPr>
          <p:nvPr>
            <p:ph type="sldNum" idx="12"/>
          </p:nvPr>
        </p:nvSpPr>
        <p:spPr/>
        <p:txBody>
          <a:bodyPr/>
          <a:lstStyle>
            <a:lvl1pPr>
              <a:defRPr/>
            </a:lvl1pPr>
          </a:lstStyle>
          <a:p>
            <a:fld id="{EE8AF7EE-5B6E-4CEF-BFBC-79182077AFDD}" type="slidenum">
              <a:rPr lang="fi-FI" altLang="fi-FI"/>
              <a:pPr/>
              <a:t>‹#›</a:t>
            </a:fld>
            <a:endParaRPr lang="fi-FI" altLang="fi-FI"/>
          </a:p>
        </p:txBody>
      </p:sp>
    </p:spTree>
    <p:extLst>
      <p:ext uri="{BB962C8B-B14F-4D97-AF65-F5344CB8AC3E}">
        <p14:creationId xmlns:p14="http://schemas.microsoft.com/office/powerpoint/2010/main" val="238681089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BC95FC-C30D-4365-869F-9617AC8D353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106F121-50AC-4C62-9D53-031BE28D6E0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91106E1-2DAB-49EA-AF2F-4FC90F176D64}"/>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7E3409BA-72D5-4522-BAA0-58C46690451F}"/>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AB9CF6A8-74CB-47A6-85F2-E569E309C429}"/>
              </a:ext>
            </a:extLst>
          </p:cNvPr>
          <p:cNvSpPr>
            <a:spLocks noGrp="1"/>
          </p:cNvSpPr>
          <p:nvPr>
            <p:ph type="sldNum" idx="12"/>
          </p:nvPr>
        </p:nvSpPr>
        <p:spPr/>
        <p:txBody>
          <a:bodyPr/>
          <a:lstStyle>
            <a:lvl1pPr>
              <a:defRPr/>
            </a:lvl1pPr>
          </a:lstStyle>
          <a:p>
            <a:fld id="{DE05BC0B-8657-434D-81E7-2DE511A7E86A}" type="slidenum">
              <a:rPr lang="fi-FI" altLang="fi-FI"/>
              <a:pPr/>
              <a:t>‹#›</a:t>
            </a:fld>
            <a:endParaRPr lang="fi-FI" altLang="fi-FI"/>
          </a:p>
        </p:txBody>
      </p:sp>
    </p:spTree>
    <p:extLst>
      <p:ext uri="{BB962C8B-B14F-4D97-AF65-F5344CB8AC3E}">
        <p14:creationId xmlns:p14="http://schemas.microsoft.com/office/powerpoint/2010/main" val="413946996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8FBAEE-0D4E-47BA-9F35-728A782EDD2A}"/>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FFFDEB0-EA7D-4F55-A744-44E36F01A12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AD997FC-8579-4F85-950E-54E964BE1FD4}"/>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1388EFC1-0B98-40F4-8332-5A5886E35F71}"/>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B119DF55-A02D-47A6-B122-300D84C43983}"/>
              </a:ext>
            </a:extLst>
          </p:cNvPr>
          <p:cNvSpPr>
            <a:spLocks noGrp="1"/>
          </p:cNvSpPr>
          <p:nvPr>
            <p:ph type="sldNum" idx="12"/>
          </p:nvPr>
        </p:nvSpPr>
        <p:spPr/>
        <p:txBody>
          <a:bodyPr/>
          <a:lstStyle>
            <a:lvl1pPr>
              <a:defRPr/>
            </a:lvl1pPr>
          </a:lstStyle>
          <a:p>
            <a:fld id="{BEAC4F22-12A2-49F7-9BB1-559472F17C3C}" type="slidenum">
              <a:rPr lang="fi-FI" altLang="fi-FI"/>
              <a:pPr/>
              <a:t>‹#›</a:t>
            </a:fld>
            <a:endParaRPr lang="fi-FI" altLang="fi-FI"/>
          </a:p>
        </p:txBody>
      </p:sp>
    </p:spTree>
    <p:extLst>
      <p:ext uri="{BB962C8B-B14F-4D97-AF65-F5344CB8AC3E}">
        <p14:creationId xmlns:p14="http://schemas.microsoft.com/office/powerpoint/2010/main" val="198766241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D99D8D-8431-4C07-BF8A-8AEFF4752F4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D70195B9-5117-45EB-9815-E8C21716EF2D}"/>
              </a:ext>
            </a:extLst>
          </p:cNvPr>
          <p:cNvSpPr>
            <a:spLocks noGrp="1"/>
          </p:cNvSpPr>
          <p:nvPr>
            <p:ph sz="half" idx="1"/>
          </p:nvPr>
        </p:nvSpPr>
        <p:spPr>
          <a:xfrm>
            <a:off x="652463" y="1768475"/>
            <a:ext cx="3938587" cy="3454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94316A17-0FF2-4DE9-A28F-43FB3AB31DF2}"/>
              </a:ext>
            </a:extLst>
          </p:cNvPr>
          <p:cNvSpPr>
            <a:spLocks noGrp="1"/>
          </p:cNvSpPr>
          <p:nvPr>
            <p:ph sz="half" idx="2"/>
          </p:nvPr>
        </p:nvSpPr>
        <p:spPr>
          <a:xfrm>
            <a:off x="4743450" y="1768475"/>
            <a:ext cx="3938588" cy="34544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265AF9EB-9808-475C-B684-9FCC66D06B26}"/>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22323D2E-1713-4C63-A93A-A762FE344CBC}"/>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74E1B269-B72D-43CA-8D76-F87C47187769}"/>
              </a:ext>
            </a:extLst>
          </p:cNvPr>
          <p:cNvSpPr>
            <a:spLocks noGrp="1"/>
          </p:cNvSpPr>
          <p:nvPr>
            <p:ph type="sldNum" idx="12"/>
          </p:nvPr>
        </p:nvSpPr>
        <p:spPr/>
        <p:txBody>
          <a:bodyPr/>
          <a:lstStyle>
            <a:lvl1pPr>
              <a:defRPr/>
            </a:lvl1pPr>
          </a:lstStyle>
          <a:p>
            <a:fld id="{F99DC9E7-9BE6-4EBB-B91D-65972E296B1A}" type="slidenum">
              <a:rPr lang="fi-FI" altLang="fi-FI"/>
              <a:pPr/>
              <a:t>‹#›</a:t>
            </a:fld>
            <a:endParaRPr lang="fi-FI" altLang="fi-FI"/>
          </a:p>
        </p:txBody>
      </p:sp>
    </p:spTree>
    <p:extLst>
      <p:ext uri="{BB962C8B-B14F-4D97-AF65-F5344CB8AC3E}">
        <p14:creationId xmlns:p14="http://schemas.microsoft.com/office/powerpoint/2010/main" val="317276279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7ECC94-C015-4327-B1C1-D09F4FE37333}"/>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0977B72-DB89-4AC1-B039-D148677F945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8DCFE91-022D-48C7-B847-5EEEB5ABE51E}"/>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858E9087-C8F9-46E2-8766-237A1850106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2354B27-F558-40F0-AE03-D54ED79189D5}"/>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CB8A0F07-648F-4F6F-8C9C-99FBD6666E26}"/>
              </a:ext>
            </a:extLst>
          </p:cNvPr>
          <p:cNvSpPr>
            <a:spLocks noGrp="1"/>
          </p:cNvSpPr>
          <p:nvPr>
            <p:ph type="dt" idx="10"/>
          </p:nvPr>
        </p:nvSpPr>
        <p:spPr/>
        <p:txBody>
          <a:bodyPr/>
          <a:lstStyle>
            <a:lvl1pPr>
              <a:defRPr/>
            </a:lvl1pPr>
          </a:lstStyle>
          <a:p>
            <a:endParaRPr lang="fi-FI" altLang="fi-FI"/>
          </a:p>
        </p:txBody>
      </p:sp>
      <p:sp>
        <p:nvSpPr>
          <p:cNvPr id="8" name="Alatunnisteen paikkamerkki 7">
            <a:extLst>
              <a:ext uri="{FF2B5EF4-FFF2-40B4-BE49-F238E27FC236}">
                <a16:creationId xmlns:a16="http://schemas.microsoft.com/office/drawing/2014/main" id="{C907BE09-92C1-47EB-8428-8C237A23C38B}"/>
              </a:ext>
            </a:extLst>
          </p:cNvPr>
          <p:cNvSpPr>
            <a:spLocks noGrp="1"/>
          </p:cNvSpPr>
          <p:nvPr>
            <p:ph type="ftr" idx="11"/>
          </p:nvPr>
        </p:nvSpPr>
        <p:spPr/>
        <p:txBody>
          <a:bodyPr/>
          <a:lstStyle>
            <a:lvl1pPr>
              <a:defRPr/>
            </a:lvl1pPr>
          </a:lstStyle>
          <a:p>
            <a:endParaRPr lang="fi-FI" altLang="fi-FI"/>
          </a:p>
        </p:txBody>
      </p:sp>
      <p:sp>
        <p:nvSpPr>
          <p:cNvPr id="9" name="Dian numeron paikkamerkki 8">
            <a:extLst>
              <a:ext uri="{FF2B5EF4-FFF2-40B4-BE49-F238E27FC236}">
                <a16:creationId xmlns:a16="http://schemas.microsoft.com/office/drawing/2014/main" id="{58F69E55-F580-48B4-B9BC-0116FAB1CA6B}"/>
              </a:ext>
            </a:extLst>
          </p:cNvPr>
          <p:cNvSpPr>
            <a:spLocks noGrp="1"/>
          </p:cNvSpPr>
          <p:nvPr>
            <p:ph type="sldNum" idx="12"/>
          </p:nvPr>
        </p:nvSpPr>
        <p:spPr/>
        <p:txBody>
          <a:bodyPr/>
          <a:lstStyle>
            <a:lvl1pPr>
              <a:defRPr/>
            </a:lvl1pPr>
          </a:lstStyle>
          <a:p>
            <a:fld id="{E286E3A5-17E2-49A3-97E5-01C1BCC6FE30}" type="slidenum">
              <a:rPr lang="fi-FI" altLang="fi-FI"/>
              <a:pPr/>
              <a:t>‹#›</a:t>
            </a:fld>
            <a:endParaRPr lang="fi-FI" altLang="fi-FI"/>
          </a:p>
        </p:txBody>
      </p:sp>
    </p:spTree>
    <p:extLst>
      <p:ext uri="{BB962C8B-B14F-4D97-AF65-F5344CB8AC3E}">
        <p14:creationId xmlns:p14="http://schemas.microsoft.com/office/powerpoint/2010/main" val="389937675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09B8F9-A95D-4A69-863B-F4C83AB3A20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6ABA1D1F-DF4D-4DC3-A9FA-70D932467E7F}"/>
              </a:ext>
            </a:extLst>
          </p:cNvPr>
          <p:cNvSpPr>
            <a:spLocks noGrp="1"/>
          </p:cNvSpPr>
          <p:nvPr>
            <p:ph type="dt" idx="10"/>
          </p:nvPr>
        </p:nvSpPr>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A09531E0-4213-4368-8366-5F38B6E72A6C}"/>
              </a:ext>
            </a:extLst>
          </p:cNvPr>
          <p:cNvSpPr>
            <a:spLocks noGrp="1"/>
          </p:cNvSpPr>
          <p:nvPr>
            <p:ph type="ftr" idx="11"/>
          </p:nvPr>
        </p:nvSpPr>
        <p:spPr/>
        <p:txBody>
          <a:bodyPr/>
          <a:lstStyle>
            <a:lvl1pPr>
              <a:defRPr/>
            </a:lvl1pPr>
          </a:lstStyle>
          <a:p>
            <a:endParaRPr lang="fi-FI" altLang="fi-FI"/>
          </a:p>
        </p:txBody>
      </p:sp>
      <p:sp>
        <p:nvSpPr>
          <p:cNvPr id="5" name="Dian numeron paikkamerkki 4">
            <a:extLst>
              <a:ext uri="{FF2B5EF4-FFF2-40B4-BE49-F238E27FC236}">
                <a16:creationId xmlns:a16="http://schemas.microsoft.com/office/drawing/2014/main" id="{BD3DBC05-B5CB-4BED-94D6-598FEEE1286E}"/>
              </a:ext>
            </a:extLst>
          </p:cNvPr>
          <p:cNvSpPr>
            <a:spLocks noGrp="1"/>
          </p:cNvSpPr>
          <p:nvPr>
            <p:ph type="sldNum" idx="12"/>
          </p:nvPr>
        </p:nvSpPr>
        <p:spPr/>
        <p:txBody>
          <a:bodyPr/>
          <a:lstStyle>
            <a:lvl1pPr>
              <a:defRPr/>
            </a:lvl1pPr>
          </a:lstStyle>
          <a:p>
            <a:fld id="{A0B0286A-2A94-4665-BF7D-F96E84BCD2FC}" type="slidenum">
              <a:rPr lang="fi-FI" altLang="fi-FI"/>
              <a:pPr/>
              <a:t>‹#›</a:t>
            </a:fld>
            <a:endParaRPr lang="fi-FI" altLang="fi-FI"/>
          </a:p>
        </p:txBody>
      </p:sp>
    </p:spTree>
    <p:extLst>
      <p:ext uri="{BB962C8B-B14F-4D97-AF65-F5344CB8AC3E}">
        <p14:creationId xmlns:p14="http://schemas.microsoft.com/office/powerpoint/2010/main" val="9885672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CCBE8EA-77D4-4DE3-87A8-8AE060584C57}"/>
              </a:ext>
            </a:extLst>
          </p:cNvPr>
          <p:cNvSpPr>
            <a:spLocks noGrp="1"/>
          </p:cNvSpPr>
          <p:nvPr>
            <p:ph type="dt" idx="10"/>
          </p:nvPr>
        </p:nvSpPr>
        <p:spPr/>
        <p:txBody>
          <a:bodyPr/>
          <a:lstStyle>
            <a:lvl1pPr>
              <a:defRPr/>
            </a:lvl1pPr>
          </a:lstStyle>
          <a:p>
            <a:endParaRPr lang="fi-FI" altLang="fi-FI"/>
          </a:p>
        </p:txBody>
      </p:sp>
      <p:sp>
        <p:nvSpPr>
          <p:cNvPr id="3" name="Alatunnisteen paikkamerkki 2">
            <a:extLst>
              <a:ext uri="{FF2B5EF4-FFF2-40B4-BE49-F238E27FC236}">
                <a16:creationId xmlns:a16="http://schemas.microsoft.com/office/drawing/2014/main" id="{96D03730-9E74-48F7-9BAF-A4200924E790}"/>
              </a:ext>
            </a:extLst>
          </p:cNvPr>
          <p:cNvSpPr>
            <a:spLocks noGrp="1"/>
          </p:cNvSpPr>
          <p:nvPr>
            <p:ph type="ftr" idx="11"/>
          </p:nvPr>
        </p:nvSpPr>
        <p:spPr/>
        <p:txBody>
          <a:bodyPr/>
          <a:lstStyle>
            <a:lvl1pPr>
              <a:defRPr/>
            </a:lvl1pPr>
          </a:lstStyle>
          <a:p>
            <a:endParaRPr lang="fi-FI" altLang="fi-FI"/>
          </a:p>
        </p:txBody>
      </p:sp>
      <p:sp>
        <p:nvSpPr>
          <p:cNvPr id="4" name="Dian numeron paikkamerkki 3">
            <a:extLst>
              <a:ext uri="{FF2B5EF4-FFF2-40B4-BE49-F238E27FC236}">
                <a16:creationId xmlns:a16="http://schemas.microsoft.com/office/drawing/2014/main" id="{0D8BD47C-F466-4B15-BE90-0DC5FC2140AD}"/>
              </a:ext>
            </a:extLst>
          </p:cNvPr>
          <p:cNvSpPr>
            <a:spLocks noGrp="1"/>
          </p:cNvSpPr>
          <p:nvPr>
            <p:ph type="sldNum" idx="12"/>
          </p:nvPr>
        </p:nvSpPr>
        <p:spPr/>
        <p:txBody>
          <a:bodyPr/>
          <a:lstStyle>
            <a:lvl1pPr>
              <a:defRPr/>
            </a:lvl1pPr>
          </a:lstStyle>
          <a:p>
            <a:fld id="{5C51BBFC-E42C-43FC-939C-23AFD9B512D0}" type="slidenum">
              <a:rPr lang="fi-FI" altLang="fi-FI"/>
              <a:pPr/>
              <a:t>‹#›</a:t>
            </a:fld>
            <a:endParaRPr lang="fi-FI" altLang="fi-FI"/>
          </a:p>
        </p:txBody>
      </p:sp>
    </p:spTree>
    <p:extLst>
      <p:ext uri="{BB962C8B-B14F-4D97-AF65-F5344CB8AC3E}">
        <p14:creationId xmlns:p14="http://schemas.microsoft.com/office/powerpoint/2010/main" val="201060700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CA8587-CFEC-4EBE-8754-8D87463EB10B}"/>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023806A4-EDA2-490A-B474-399BDE32C7E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8FF26BC-8998-44A8-BE56-D71D087B49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DB86AE1-7C5C-4903-BACB-BDD5A569572D}"/>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9E9E8A4E-9FA5-4419-80C3-476661E5B2CB}"/>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FB024586-9232-4F43-A51B-33849D54526A}"/>
              </a:ext>
            </a:extLst>
          </p:cNvPr>
          <p:cNvSpPr>
            <a:spLocks noGrp="1"/>
          </p:cNvSpPr>
          <p:nvPr>
            <p:ph type="sldNum" idx="12"/>
          </p:nvPr>
        </p:nvSpPr>
        <p:spPr/>
        <p:txBody>
          <a:bodyPr/>
          <a:lstStyle>
            <a:lvl1pPr>
              <a:defRPr/>
            </a:lvl1pPr>
          </a:lstStyle>
          <a:p>
            <a:fld id="{3F6AEF61-5D35-4DBB-9E07-48BB910DC6F9}" type="slidenum">
              <a:rPr lang="fi-FI" altLang="fi-FI"/>
              <a:pPr/>
              <a:t>‹#›</a:t>
            </a:fld>
            <a:endParaRPr lang="fi-FI" altLang="fi-FI"/>
          </a:p>
        </p:txBody>
      </p:sp>
    </p:spTree>
    <p:extLst>
      <p:ext uri="{BB962C8B-B14F-4D97-AF65-F5344CB8AC3E}">
        <p14:creationId xmlns:p14="http://schemas.microsoft.com/office/powerpoint/2010/main" val="401369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67E70C-DD53-4CB3-B726-015AB7069AEC}"/>
              </a:ext>
            </a:extLst>
          </p:cNvPr>
          <p:cNvSpPr>
            <a:spLocks noGrp="1"/>
          </p:cNvSpPr>
          <p:nvPr>
            <p:ph type="title"/>
          </p:nvPr>
        </p:nvSpPr>
        <p:spPr>
          <a:xfrm>
            <a:off x="630238" y="457200"/>
            <a:ext cx="2949575" cy="1600200"/>
          </a:xfrm>
        </p:spPr>
        <p:txBody>
          <a:bodyPr/>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FEFAFEF-E893-42BF-82EC-F472843C1F5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681D0B5-9B92-4B19-B3E8-1A6FEB2106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78F2933-5B7C-410D-A027-23C17B6A493C}"/>
              </a:ext>
            </a:extLst>
          </p:cNvPr>
          <p:cNvSpPr>
            <a:spLocks noGrp="1"/>
          </p:cNvSpPr>
          <p:nvPr>
            <p:ph type="dt" idx="10"/>
          </p:nvPr>
        </p:nvSpPr>
        <p:spPr/>
        <p:txBody>
          <a:bodyPr/>
          <a:lstStyle>
            <a:lvl1pPr>
              <a:defRPr/>
            </a:lvl1pPr>
          </a:lstStyle>
          <a:p>
            <a:r>
              <a:rPr lang="fi-FI" altLang="fi-FI"/>
              <a:t>31.7.2018</a:t>
            </a:r>
          </a:p>
        </p:txBody>
      </p:sp>
      <p:sp>
        <p:nvSpPr>
          <p:cNvPr id="6" name="Dian numeron paikkamerkki 5">
            <a:extLst>
              <a:ext uri="{FF2B5EF4-FFF2-40B4-BE49-F238E27FC236}">
                <a16:creationId xmlns:a16="http://schemas.microsoft.com/office/drawing/2014/main" id="{B325C149-DDE8-4CD6-85A3-2F7DB7D3DA60}"/>
              </a:ext>
            </a:extLst>
          </p:cNvPr>
          <p:cNvSpPr>
            <a:spLocks noGrp="1"/>
          </p:cNvSpPr>
          <p:nvPr>
            <p:ph type="sldNum" idx="11"/>
          </p:nvPr>
        </p:nvSpPr>
        <p:spPr/>
        <p:txBody>
          <a:bodyPr/>
          <a:lstStyle>
            <a:lvl1pPr>
              <a:defRPr/>
            </a:lvl1pPr>
          </a:lstStyle>
          <a:p>
            <a:fld id="{1C22D593-CBB4-45A6-80EB-F3E6E75C060B}" type="slidenum">
              <a:rPr lang="fi-FI" altLang="fi-FI"/>
              <a:pPr/>
              <a:t>‹#›</a:t>
            </a:fld>
            <a:endParaRPr lang="fi-FI" altLang="fi-FI"/>
          </a:p>
        </p:txBody>
      </p:sp>
      <p:sp>
        <p:nvSpPr>
          <p:cNvPr id="7" name="Alatunnisteen paikkamerkki 6">
            <a:extLst>
              <a:ext uri="{FF2B5EF4-FFF2-40B4-BE49-F238E27FC236}">
                <a16:creationId xmlns:a16="http://schemas.microsoft.com/office/drawing/2014/main" id="{FB8F5EE4-99AA-48AA-8697-80986F0B11E2}"/>
              </a:ext>
            </a:extLst>
          </p:cNvPr>
          <p:cNvSpPr>
            <a:spLocks noGrp="1"/>
          </p:cNvSpPr>
          <p:nvPr>
            <p:ph type="ftr" idx="12"/>
          </p:nvPr>
        </p:nvSpPr>
        <p:spPr/>
        <p:txBody>
          <a:bodyPr/>
          <a:lstStyle>
            <a:lvl1pPr>
              <a:defRPr/>
            </a:lvl1pPr>
          </a:lstStyle>
          <a:p>
            <a:r>
              <a:rPr lang="fi-FI" altLang="fi-FI"/>
              <a:t>12-13 November 2015, Kick-off Meeting, Helsinki</a:t>
            </a:r>
          </a:p>
        </p:txBody>
      </p:sp>
    </p:spTree>
    <p:extLst>
      <p:ext uri="{BB962C8B-B14F-4D97-AF65-F5344CB8AC3E}">
        <p14:creationId xmlns:p14="http://schemas.microsoft.com/office/powerpoint/2010/main" val="341338484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895FA3-0F7B-455F-8B3C-3D099ABC4A18}"/>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C73C99F-08A7-4DC5-AC01-8167CD9AB55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8B2DF9D-8E3B-49FB-9CDA-4B1AC70BEAC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FFD00BB-C14C-411F-92DA-D799271FA7CB}"/>
              </a:ext>
            </a:extLst>
          </p:cNvPr>
          <p:cNvSpPr>
            <a:spLocks noGrp="1"/>
          </p:cNvSpPr>
          <p:nvPr>
            <p:ph type="dt" idx="10"/>
          </p:nvPr>
        </p:nvSpPr>
        <p:spPr/>
        <p:txBody>
          <a:bodyPr/>
          <a:lstStyle>
            <a:lvl1pPr>
              <a:defRPr/>
            </a:lvl1pPr>
          </a:lstStyle>
          <a:p>
            <a:endParaRPr lang="fi-FI" altLang="fi-FI"/>
          </a:p>
        </p:txBody>
      </p:sp>
      <p:sp>
        <p:nvSpPr>
          <p:cNvPr id="6" name="Alatunnisteen paikkamerkki 5">
            <a:extLst>
              <a:ext uri="{FF2B5EF4-FFF2-40B4-BE49-F238E27FC236}">
                <a16:creationId xmlns:a16="http://schemas.microsoft.com/office/drawing/2014/main" id="{B37665AD-BD95-4310-B48A-EE0688628C2E}"/>
              </a:ext>
            </a:extLst>
          </p:cNvPr>
          <p:cNvSpPr>
            <a:spLocks noGrp="1"/>
          </p:cNvSpPr>
          <p:nvPr>
            <p:ph type="ftr" idx="11"/>
          </p:nvPr>
        </p:nvSpPr>
        <p:spPr/>
        <p:txBody>
          <a:bodyPr/>
          <a:lstStyle>
            <a:lvl1pPr>
              <a:defRPr/>
            </a:lvl1pPr>
          </a:lstStyle>
          <a:p>
            <a:endParaRPr lang="fi-FI" altLang="fi-FI"/>
          </a:p>
        </p:txBody>
      </p:sp>
      <p:sp>
        <p:nvSpPr>
          <p:cNvPr id="7" name="Dian numeron paikkamerkki 6">
            <a:extLst>
              <a:ext uri="{FF2B5EF4-FFF2-40B4-BE49-F238E27FC236}">
                <a16:creationId xmlns:a16="http://schemas.microsoft.com/office/drawing/2014/main" id="{47A3D57B-E533-4A90-9866-49DCD39D5F71}"/>
              </a:ext>
            </a:extLst>
          </p:cNvPr>
          <p:cNvSpPr>
            <a:spLocks noGrp="1"/>
          </p:cNvSpPr>
          <p:nvPr>
            <p:ph type="sldNum" idx="12"/>
          </p:nvPr>
        </p:nvSpPr>
        <p:spPr/>
        <p:txBody>
          <a:bodyPr/>
          <a:lstStyle>
            <a:lvl1pPr>
              <a:defRPr/>
            </a:lvl1pPr>
          </a:lstStyle>
          <a:p>
            <a:fld id="{2B5DDFEA-426D-4583-ADCE-C0C936881FB4}" type="slidenum">
              <a:rPr lang="fi-FI" altLang="fi-FI"/>
              <a:pPr/>
              <a:t>‹#›</a:t>
            </a:fld>
            <a:endParaRPr lang="fi-FI" altLang="fi-FI"/>
          </a:p>
        </p:txBody>
      </p:sp>
    </p:spTree>
    <p:extLst>
      <p:ext uri="{BB962C8B-B14F-4D97-AF65-F5344CB8AC3E}">
        <p14:creationId xmlns:p14="http://schemas.microsoft.com/office/powerpoint/2010/main" val="278798293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33B40D-EB59-4B19-AAAB-D67FD7E9B8D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2CCE0924-FB35-4C8F-B69E-1139D5A040DF}"/>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487112-59E0-4FED-A332-F7589D7EF63E}"/>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CB834823-C648-48CF-A181-02275FFDBFA9}"/>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00C03100-89D3-4757-8404-A723FBA06618}"/>
              </a:ext>
            </a:extLst>
          </p:cNvPr>
          <p:cNvSpPr>
            <a:spLocks noGrp="1"/>
          </p:cNvSpPr>
          <p:nvPr>
            <p:ph type="sldNum" idx="12"/>
          </p:nvPr>
        </p:nvSpPr>
        <p:spPr/>
        <p:txBody>
          <a:bodyPr/>
          <a:lstStyle>
            <a:lvl1pPr>
              <a:defRPr/>
            </a:lvl1pPr>
          </a:lstStyle>
          <a:p>
            <a:fld id="{5752E860-35E9-4C53-A9B9-4679130BA297}" type="slidenum">
              <a:rPr lang="fi-FI" altLang="fi-FI"/>
              <a:pPr/>
              <a:t>‹#›</a:t>
            </a:fld>
            <a:endParaRPr lang="fi-FI" altLang="fi-FI"/>
          </a:p>
        </p:txBody>
      </p:sp>
    </p:spTree>
    <p:extLst>
      <p:ext uri="{BB962C8B-B14F-4D97-AF65-F5344CB8AC3E}">
        <p14:creationId xmlns:p14="http://schemas.microsoft.com/office/powerpoint/2010/main" val="385113750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E583DB1-4726-4E63-9F77-614DB8100CD0}"/>
              </a:ext>
            </a:extLst>
          </p:cNvPr>
          <p:cNvSpPr>
            <a:spLocks noGrp="1"/>
          </p:cNvSpPr>
          <p:nvPr>
            <p:ph type="title" orient="vert"/>
          </p:nvPr>
        </p:nvSpPr>
        <p:spPr>
          <a:xfrm>
            <a:off x="6675438" y="620713"/>
            <a:ext cx="2006600" cy="4602162"/>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C9C8512-AB87-42B8-880C-329E6F3C6354}"/>
              </a:ext>
            </a:extLst>
          </p:cNvPr>
          <p:cNvSpPr>
            <a:spLocks noGrp="1"/>
          </p:cNvSpPr>
          <p:nvPr>
            <p:ph type="body" orient="vert" idx="1"/>
          </p:nvPr>
        </p:nvSpPr>
        <p:spPr>
          <a:xfrm>
            <a:off x="652463" y="620713"/>
            <a:ext cx="5870575" cy="4602162"/>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95054F1-633D-4BC2-B665-DC93B41EA1B5}"/>
              </a:ext>
            </a:extLst>
          </p:cNvPr>
          <p:cNvSpPr>
            <a:spLocks noGrp="1"/>
          </p:cNvSpPr>
          <p:nvPr>
            <p:ph type="dt" idx="10"/>
          </p:nvPr>
        </p:nvSpPr>
        <p:spPr/>
        <p:txBody>
          <a:bodyPr/>
          <a:lstStyle>
            <a:lvl1pPr>
              <a:defRPr/>
            </a:lvl1pPr>
          </a:lstStyle>
          <a:p>
            <a:endParaRPr lang="fi-FI" altLang="fi-FI"/>
          </a:p>
        </p:txBody>
      </p:sp>
      <p:sp>
        <p:nvSpPr>
          <p:cNvPr id="5" name="Alatunnisteen paikkamerkki 4">
            <a:extLst>
              <a:ext uri="{FF2B5EF4-FFF2-40B4-BE49-F238E27FC236}">
                <a16:creationId xmlns:a16="http://schemas.microsoft.com/office/drawing/2014/main" id="{44B7343D-B4D7-453D-8F90-5714C28FAF68}"/>
              </a:ext>
            </a:extLst>
          </p:cNvPr>
          <p:cNvSpPr>
            <a:spLocks noGrp="1"/>
          </p:cNvSpPr>
          <p:nvPr>
            <p:ph type="ftr" idx="11"/>
          </p:nvPr>
        </p:nvSpPr>
        <p:spPr/>
        <p:txBody>
          <a:bodyPr/>
          <a:lstStyle>
            <a:lvl1pPr>
              <a:defRPr/>
            </a:lvl1pPr>
          </a:lstStyle>
          <a:p>
            <a:endParaRPr lang="fi-FI" altLang="fi-FI"/>
          </a:p>
        </p:txBody>
      </p:sp>
      <p:sp>
        <p:nvSpPr>
          <p:cNvPr id="6" name="Dian numeron paikkamerkki 5">
            <a:extLst>
              <a:ext uri="{FF2B5EF4-FFF2-40B4-BE49-F238E27FC236}">
                <a16:creationId xmlns:a16="http://schemas.microsoft.com/office/drawing/2014/main" id="{56055055-C551-489D-9235-370CB976C45F}"/>
              </a:ext>
            </a:extLst>
          </p:cNvPr>
          <p:cNvSpPr>
            <a:spLocks noGrp="1"/>
          </p:cNvSpPr>
          <p:nvPr>
            <p:ph type="sldNum" idx="12"/>
          </p:nvPr>
        </p:nvSpPr>
        <p:spPr/>
        <p:txBody>
          <a:bodyPr/>
          <a:lstStyle>
            <a:lvl1pPr>
              <a:defRPr/>
            </a:lvl1pPr>
          </a:lstStyle>
          <a:p>
            <a:fld id="{BF406ED6-0520-45B7-8512-E096D5669323}" type="slidenum">
              <a:rPr lang="fi-FI" altLang="fi-FI"/>
              <a:pPr/>
              <a:t>‹#›</a:t>
            </a:fld>
            <a:endParaRPr lang="fi-FI" altLang="fi-FI"/>
          </a:p>
        </p:txBody>
      </p:sp>
    </p:spTree>
    <p:extLst>
      <p:ext uri="{BB962C8B-B14F-4D97-AF65-F5344CB8AC3E}">
        <p14:creationId xmlns:p14="http://schemas.microsoft.com/office/powerpoint/2010/main" val="59107979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CEEC62-04A0-4F38-8A1E-AFF1C3E82559}"/>
              </a:ext>
            </a:extLst>
          </p:cNvPr>
          <p:cNvSpPr>
            <a:spLocks noGrp="1"/>
          </p:cNvSpPr>
          <p:nvPr>
            <p:ph type="title"/>
          </p:nvPr>
        </p:nvSpPr>
        <p:spPr>
          <a:xfrm>
            <a:off x="652463" y="620713"/>
            <a:ext cx="7670800" cy="925512"/>
          </a:xfr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F44C169-E22A-40BB-B64C-9DD67036ABE8}"/>
              </a:ext>
            </a:extLst>
          </p:cNvPr>
          <p:cNvSpPr>
            <a:spLocks noGrp="1"/>
          </p:cNvSpPr>
          <p:nvPr>
            <p:ph type="dt" idx="10"/>
          </p:nvPr>
        </p:nvSpPr>
        <p:spPr>
          <a:xfrm>
            <a:off x="488950" y="5732463"/>
            <a:ext cx="2127250" cy="469900"/>
          </a:xfrm>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64EB9C7D-3EB5-477E-877D-C717B8E7446D}"/>
              </a:ext>
            </a:extLst>
          </p:cNvPr>
          <p:cNvSpPr>
            <a:spLocks noGrp="1"/>
          </p:cNvSpPr>
          <p:nvPr>
            <p:ph type="ftr" idx="11"/>
          </p:nvPr>
        </p:nvSpPr>
        <p:spPr>
          <a:xfrm>
            <a:off x="2963863" y="5757863"/>
            <a:ext cx="2895600" cy="469900"/>
          </a:xfrm>
        </p:spPr>
        <p:txBody>
          <a:bodyPr/>
          <a:lstStyle>
            <a:lvl1pPr>
              <a:defRPr/>
            </a:lvl1pPr>
          </a:lstStyle>
          <a:p>
            <a:endParaRPr lang="fi-FI" altLang="fi-FI"/>
          </a:p>
        </p:txBody>
      </p:sp>
      <p:sp>
        <p:nvSpPr>
          <p:cNvPr id="5" name="Dian numeron paikkamerkki 4">
            <a:extLst>
              <a:ext uri="{FF2B5EF4-FFF2-40B4-BE49-F238E27FC236}">
                <a16:creationId xmlns:a16="http://schemas.microsoft.com/office/drawing/2014/main" id="{FE9788CA-4DC7-427A-929A-86F3CFE3B2A5}"/>
              </a:ext>
            </a:extLst>
          </p:cNvPr>
          <p:cNvSpPr>
            <a:spLocks noGrp="1"/>
          </p:cNvSpPr>
          <p:nvPr>
            <p:ph type="sldNum" idx="12"/>
          </p:nvPr>
        </p:nvSpPr>
        <p:spPr>
          <a:xfrm>
            <a:off x="6196013" y="5757863"/>
            <a:ext cx="2127250" cy="469900"/>
          </a:xfrm>
        </p:spPr>
        <p:txBody>
          <a:bodyPr/>
          <a:lstStyle>
            <a:lvl1pPr>
              <a:defRPr/>
            </a:lvl1pPr>
          </a:lstStyle>
          <a:p>
            <a:fld id="{5781A808-E6B7-4216-9201-F00D8EB621BF}" type="slidenum">
              <a:rPr lang="fi-FI" altLang="fi-FI"/>
              <a:pPr/>
              <a:t>‹#›</a:t>
            </a:fld>
            <a:endParaRPr lang="fi-FI" altLang="fi-FI"/>
          </a:p>
        </p:txBody>
      </p:sp>
    </p:spTree>
    <p:extLst>
      <p:ext uri="{BB962C8B-B14F-4D97-AF65-F5344CB8AC3E}">
        <p14:creationId xmlns:p14="http://schemas.microsoft.com/office/powerpoint/2010/main" val="29474761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27326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8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theme" Target="../theme/theme11.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9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5.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7.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8.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9.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5" name="Oval 1">
            <a:extLst>
              <a:ext uri="{FF2B5EF4-FFF2-40B4-BE49-F238E27FC236}">
                <a16:creationId xmlns:a16="http://schemas.microsoft.com/office/drawing/2014/main" id="{B8DAC203-4FBC-4799-A6CA-CE94AC6D87FE}"/>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026" name="Oval 2">
            <a:extLst>
              <a:ext uri="{FF2B5EF4-FFF2-40B4-BE49-F238E27FC236}">
                <a16:creationId xmlns:a16="http://schemas.microsoft.com/office/drawing/2014/main" id="{BC0E8813-8B5F-4612-A22B-D5B571E31C46}"/>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027" name="Rectangle 3">
            <a:extLst>
              <a:ext uri="{FF2B5EF4-FFF2-40B4-BE49-F238E27FC236}">
                <a16:creationId xmlns:a16="http://schemas.microsoft.com/office/drawing/2014/main" id="{C4E5E088-B35E-4FA4-9AC2-A8813DA047CB}"/>
              </a:ext>
            </a:extLst>
          </p:cNvPr>
          <p:cNvSpPr>
            <a:spLocks noGrp="1" noChangeArrowheads="1"/>
          </p:cNvSpPr>
          <p:nvPr>
            <p:ph type="title"/>
          </p:nvPr>
        </p:nvSpPr>
        <p:spPr bwMode="auto">
          <a:xfrm>
            <a:off x="685800" y="609600"/>
            <a:ext cx="7769225" cy="426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b" anchorCtr="0" compatLnSpc="1">
            <a:prstTxWarp prst="textNoShape">
              <a:avLst/>
            </a:prstTxWarp>
          </a:bodyPr>
          <a:lstStyle/>
          <a:p>
            <a:pPr lvl="0"/>
            <a:r>
              <a:rPr lang="en-GB" altLang="fi-FI"/>
              <a:t>Muokkaa otsikon tekstimuotoa napsauttamalla</a:t>
            </a:r>
          </a:p>
        </p:txBody>
      </p:sp>
      <p:sp>
        <p:nvSpPr>
          <p:cNvPr id="1028" name="Rectangle 4">
            <a:extLst>
              <a:ext uri="{FF2B5EF4-FFF2-40B4-BE49-F238E27FC236}">
                <a16:creationId xmlns:a16="http://schemas.microsoft.com/office/drawing/2014/main" id="{874DD358-987E-452C-A0EA-E0FBB7DD2391}"/>
              </a:ext>
            </a:extLst>
          </p:cNvPr>
          <p:cNvSpPr>
            <a:spLocks noGrp="1" noChangeArrowheads="1"/>
          </p:cNvSpPr>
          <p:nvPr>
            <p:ph type="dt"/>
          </p:nvPr>
        </p:nvSpPr>
        <p:spPr bwMode="auto">
          <a:xfrm>
            <a:off x="6362700" y="6356350"/>
            <a:ext cx="2082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fi-FI" altLang="fi-FI"/>
              <a:t>31.7.2018</a:t>
            </a:r>
          </a:p>
        </p:txBody>
      </p:sp>
      <p:sp>
        <p:nvSpPr>
          <p:cNvPr id="1029" name="Rectangle 5">
            <a:extLst>
              <a:ext uri="{FF2B5EF4-FFF2-40B4-BE49-F238E27FC236}">
                <a16:creationId xmlns:a16="http://schemas.microsoft.com/office/drawing/2014/main" id="{AC17D5A8-A5BD-4520-84F3-DB03398ADC0B}"/>
              </a:ext>
            </a:extLst>
          </p:cNvPr>
          <p:cNvSpPr>
            <a:spLocks noGrp="1" noChangeArrowheads="1"/>
          </p:cNvSpPr>
          <p:nvPr>
            <p:ph type="sldNum"/>
          </p:nvPr>
        </p:nvSpPr>
        <p:spPr bwMode="auto">
          <a:xfrm>
            <a:off x="8543925" y="6356350"/>
            <a:ext cx="558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29B6732E-4B7B-4865-8591-11D1913DC89B}" type="slidenum">
              <a:rPr lang="fi-FI" altLang="fi-FI"/>
              <a:pPr/>
              <a:t>‹#›</a:t>
            </a:fld>
            <a:endParaRPr lang="fi-FI" altLang="fi-FI"/>
          </a:p>
        </p:txBody>
      </p:sp>
      <p:sp>
        <p:nvSpPr>
          <p:cNvPr id="1030" name="Rectangle 6">
            <a:extLst>
              <a:ext uri="{FF2B5EF4-FFF2-40B4-BE49-F238E27FC236}">
                <a16:creationId xmlns:a16="http://schemas.microsoft.com/office/drawing/2014/main" id="{2FDD5229-16F9-47BD-86B2-FD7B5302B00B}"/>
              </a:ext>
            </a:extLst>
          </p:cNvPr>
          <p:cNvSpPr>
            <a:spLocks noGrp="1" noChangeArrowheads="1"/>
          </p:cNvSpPr>
          <p:nvPr>
            <p:ph type="ftr"/>
          </p:nvPr>
        </p:nvSpPr>
        <p:spPr bwMode="auto">
          <a:xfrm>
            <a:off x="658813" y="6356350"/>
            <a:ext cx="2844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fi-FI" altLang="fi-FI"/>
              <a:t>12-13 November 2015, Kick-off Meeting, Helsinki</a:t>
            </a:r>
          </a:p>
        </p:txBody>
      </p:sp>
      <p:sp>
        <p:nvSpPr>
          <p:cNvPr id="1031" name="Rectangle 7">
            <a:extLst>
              <a:ext uri="{FF2B5EF4-FFF2-40B4-BE49-F238E27FC236}">
                <a16:creationId xmlns:a16="http://schemas.microsoft.com/office/drawing/2014/main" id="{84593822-B8E9-4CB0-98C6-867C698C3D8E}"/>
              </a:ext>
            </a:extLst>
          </p:cNvPr>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4"/>
            <a:r>
              <a:rPr lang="en-GB" altLang="fi-FI"/>
              <a:t>Yhdeksäs jäsennystaso</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p:txStyles>
    <p:titleStyle>
      <a:lvl1pPr algn="l" defTabSz="449263" rtl="0" fontAlgn="base">
        <a:lnSpc>
          <a:spcPts val="5775"/>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marL="1143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marL="1600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marL="20574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fontAlgn="base">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3938483379"/>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C2C4536-DD4F-4F46-BAE8-34D2F5DA25D0}"/>
              </a:ext>
            </a:extLst>
          </p:cNvPr>
          <p:cNvSpPr>
            <a:spLocks noGrp="1" noChangeArrowheads="1"/>
          </p:cNvSpPr>
          <p:nvPr>
            <p:ph type="title"/>
          </p:nvPr>
        </p:nvSpPr>
        <p:spPr bwMode="auto">
          <a:xfrm>
            <a:off x="652463" y="620713"/>
            <a:ext cx="7670800"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fi-FI"/>
              <a:t>Muokkaa otsikon tekstimuotoa napsauttamalla</a:t>
            </a:r>
          </a:p>
        </p:txBody>
      </p:sp>
      <p:sp>
        <p:nvSpPr>
          <p:cNvPr id="4098" name="Rectangle 2">
            <a:extLst>
              <a:ext uri="{FF2B5EF4-FFF2-40B4-BE49-F238E27FC236}">
                <a16:creationId xmlns:a16="http://schemas.microsoft.com/office/drawing/2014/main" id="{29EC13FF-E92B-471D-93CD-4B9E54F71AB1}"/>
              </a:ext>
            </a:extLst>
          </p:cNvPr>
          <p:cNvSpPr>
            <a:spLocks noGrp="1" noChangeArrowheads="1"/>
          </p:cNvSpPr>
          <p:nvPr>
            <p:ph type="body" idx="1"/>
          </p:nvPr>
        </p:nvSpPr>
        <p:spPr bwMode="auto">
          <a:xfrm>
            <a:off x="652463" y="1768475"/>
            <a:ext cx="8029575" cy="345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560" rIns="0" bIns="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4"/>
            <a:r>
              <a:rPr lang="en-GB" altLang="fi-FI"/>
              <a:t>Yhdeksäs jäsennystaso</a:t>
            </a:r>
          </a:p>
        </p:txBody>
      </p:sp>
      <p:sp>
        <p:nvSpPr>
          <p:cNvPr id="4099" name="Rectangle 3">
            <a:extLst>
              <a:ext uri="{FF2B5EF4-FFF2-40B4-BE49-F238E27FC236}">
                <a16:creationId xmlns:a16="http://schemas.microsoft.com/office/drawing/2014/main" id="{B7900990-601C-4F29-AAC9-85D28647D28C}"/>
              </a:ext>
            </a:extLst>
          </p:cNvPr>
          <p:cNvSpPr>
            <a:spLocks noGrp="1" noChangeArrowheads="1"/>
          </p:cNvSpPr>
          <p:nvPr>
            <p:ph type="dt"/>
          </p:nvPr>
        </p:nvSpPr>
        <p:spPr bwMode="auto">
          <a:xfrm>
            <a:off x="488950" y="573246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723900" algn="l"/>
                <a:tab pos="1447800" algn="l"/>
              </a:tabLst>
              <a:defRPr sz="1400">
                <a:solidFill>
                  <a:srgbClr val="000000"/>
                </a:solidFill>
                <a:latin typeface="Times New Roman" panose="02020603050405020304" pitchFamily="18" charset="0"/>
              </a:defRPr>
            </a:lvl1pPr>
          </a:lstStyle>
          <a:p>
            <a:endParaRPr lang="fi-FI" altLang="fi-FI"/>
          </a:p>
        </p:txBody>
      </p:sp>
      <p:sp>
        <p:nvSpPr>
          <p:cNvPr id="4100" name="Rectangle 4">
            <a:extLst>
              <a:ext uri="{FF2B5EF4-FFF2-40B4-BE49-F238E27FC236}">
                <a16:creationId xmlns:a16="http://schemas.microsoft.com/office/drawing/2014/main" id="{325D3F2A-5E29-45A7-A2DD-3386E9B3CBEF}"/>
              </a:ext>
            </a:extLst>
          </p:cNvPr>
          <p:cNvSpPr>
            <a:spLocks noGrp="1" noChangeArrowheads="1"/>
          </p:cNvSpPr>
          <p:nvPr>
            <p:ph type="ftr"/>
          </p:nvPr>
        </p:nvSpPr>
        <p:spPr bwMode="auto">
          <a:xfrm>
            <a:off x="2963863" y="5757863"/>
            <a:ext cx="2895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4101" name="Rectangle 5">
            <a:extLst>
              <a:ext uri="{FF2B5EF4-FFF2-40B4-BE49-F238E27FC236}">
                <a16:creationId xmlns:a16="http://schemas.microsoft.com/office/drawing/2014/main" id="{327AE220-79A9-4DB7-B11A-B530A1287C06}"/>
              </a:ext>
            </a:extLst>
          </p:cNvPr>
          <p:cNvSpPr>
            <a:spLocks noGrp="1" noChangeArrowheads="1"/>
          </p:cNvSpPr>
          <p:nvPr>
            <p:ph type="sldNum"/>
          </p:nvPr>
        </p:nvSpPr>
        <p:spPr bwMode="auto">
          <a:xfrm>
            <a:off x="6196013" y="575786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723900" algn="l"/>
                <a:tab pos="1447800" algn="l"/>
              </a:tabLst>
              <a:defRPr sz="1400">
                <a:solidFill>
                  <a:srgbClr val="000000"/>
                </a:solidFill>
                <a:latin typeface="Times New Roman" panose="02020603050405020304" pitchFamily="18" charset="0"/>
              </a:defRPr>
            </a:lvl1pPr>
          </a:lstStyle>
          <a:p>
            <a:fld id="{8C03AD5C-8435-4B27-AC45-88EE81C75AD9}"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9pPr>
    </p:titleStyle>
    <p:bodyStyle>
      <a:lvl1pPr marL="342900" indent="-342900" algn="l" defTabSz="449263" rtl="0" fontAlgn="base" hangingPunct="0">
        <a:lnSpc>
          <a:spcPct val="93000"/>
        </a:lnSpc>
        <a:spcBef>
          <a:spcPct val="0"/>
        </a:spcBef>
        <a:spcAft>
          <a:spcPts val="1288"/>
        </a:spcAft>
        <a:buClr>
          <a:srgbClr val="000000"/>
        </a:buClr>
        <a:buSzPct val="100000"/>
        <a:buFont typeface="Times New Roman" panose="02020603050405020304" pitchFamily="18" charset="0"/>
        <a:defRPr sz="29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025"/>
        </a:spcAft>
        <a:buClr>
          <a:srgbClr val="000000"/>
        </a:buClr>
        <a:buSzPct val="100000"/>
        <a:buFont typeface="Times New Roman" panose="02020603050405020304" pitchFamily="18" charset="0"/>
        <a:defRPr sz="2500" kern="1200">
          <a:solidFill>
            <a:srgbClr val="808080"/>
          </a:solidFill>
          <a:latin typeface="Century Gothic" panose="020B0502020202020204" pitchFamily="34" charset="0"/>
          <a:ea typeface="+mn-ea"/>
          <a:cs typeface="+mn-cs"/>
        </a:defRPr>
      </a:lvl2pPr>
      <a:lvl3pPr marL="1143000" indent="-228600" algn="l" defTabSz="449263" rtl="0" fontAlgn="base" hangingPunct="0">
        <a:lnSpc>
          <a:spcPct val="93000"/>
        </a:lnSpc>
        <a:spcBef>
          <a:spcPct val="0"/>
        </a:spcBef>
        <a:spcAft>
          <a:spcPts val="775"/>
        </a:spcAft>
        <a:buClr>
          <a:srgbClr val="000000"/>
        </a:buClr>
        <a:buSzPct val="100000"/>
        <a:buFont typeface="Times New Roman" panose="02020603050405020304" pitchFamily="18" charset="0"/>
        <a:defRPr sz="2200" kern="1200">
          <a:solidFill>
            <a:srgbClr val="808080"/>
          </a:solidFill>
          <a:latin typeface="Century Gothic" panose="020B0502020202020204" pitchFamily="34" charset="0"/>
          <a:ea typeface="+mn-ea"/>
          <a:cs typeface="+mn-cs"/>
        </a:defRPr>
      </a:lvl3pPr>
      <a:lvl4pPr marL="1600200" indent="-228600" algn="l" defTabSz="449263" rtl="0" fontAlgn="base" hangingPunct="0">
        <a:lnSpc>
          <a:spcPct val="93000"/>
        </a:lnSpc>
        <a:spcBef>
          <a:spcPct val="0"/>
        </a:spcBef>
        <a:spcAft>
          <a:spcPts val="513"/>
        </a:spcAft>
        <a:buClr>
          <a:srgbClr val="000000"/>
        </a:buClr>
        <a:buSzPct val="100000"/>
        <a:buFont typeface="Times New Roman" panose="02020603050405020304" pitchFamily="18" charset="0"/>
        <a:defRPr kern="1200">
          <a:solidFill>
            <a:srgbClr val="808080"/>
          </a:solidFill>
          <a:latin typeface="Century Gothic" panose="020B0502020202020204" pitchFamily="34" charset="0"/>
          <a:ea typeface="+mn-ea"/>
          <a:cs typeface="+mn-cs"/>
        </a:defRPr>
      </a:lvl4pPr>
      <a:lvl5pPr marL="2057400" indent="-228600" algn="l" defTabSz="449263" rtl="0" fontAlgn="base" hangingPunct="0">
        <a:lnSpc>
          <a:spcPct val="93000"/>
        </a:lnSpc>
        <a:spcBef>
          <a:spcPct val="0"/>
        </a:spcBef>
        <a:spcAft>
          <a:spcPts val="263"/>
        </a:spcAft>
        <a:buClr>
          <a:srgbClr val="000000"/>
        </a:buClr>
        <a:buSzPct val="100000"/>
        <a:buFont typeface="Times New Roman" panose="02020603050405020304" pitchFamily="18" charset="0"/>
        <a:defRPr kern="1200">
          <a:solidFill>
            <a:srgbClr val="808080"/>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1316494736"/>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Oval 1">
            <a:extLst>
              <a:ext uri="{FF2B5EF4-FFF2-40B4-BE49-F238E27FC236}">
                <a16:creationId xmlns:a16="http://schemas.microsoft.com/office/drawing/2014/main" id="{D4D0D847-951E-4362-88A4-5564FA9F21ED}"/>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1" name="Oval 2">
            <a:extLst>
              <a:ext uri="{FF2B5EF4-FFF2-40B4-BE49-F238E27FC236}">
                <a16:creationId xmlns:a16="http://schemas.microsoft.com/office/drawing/2014/main" id="{552DF4FA-94A9-46FC-A6BA-334E97B228F5}"/>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2" name="Rectangle 3">
            <a:extLst>
              <a:ext uri="{FF2B5EF4-FFF2-40B4-BE49-F238E27FC236}">
                <a16:creationId xmlns:a16="http://schemas.microsoft.com/office/drawing/2014/main" id="{E5E25430-CF18-4601-B321-9218D88023C0}"/>
              </a:ext>
            </a:extLst>
          </p:cNvPr>
          <p:cNvSpPr>
            <a:spLocks noGrp="1" noChangeArrowheads="1"/>
          </p:cNvSpPr>
          <p:nvPr>
            <p:ph type="title"/>
          </p:nvPr>
        </p:nvSpPr>
        <p:spPr bwMode="auto">
          <a:xfrm>
            <a:off x="457200" y="0"/>
            <a:ext cx="8228013"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napsauttamallaClick to edit Master title style</a:t>
            </a:r>
          </a:p>
        </p:txBody>
      </p:sp>
      <p:sp>
        <p:nvSpPr>
          <p:cNvPr id="2053" name="Rectangle 4">
            <a:extLst>
              <a:ext uri="{FF2B5EF4-FFF2-40B4-BE49-F238E27FC236}">
                <a16:creationId xmlns:a16="http://schemas.microsoft.com/office/drawing/2014/main" id="{22D95D93-72B1-4CB4-86EA-F3CDD764B8E1}"/>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0"/>
            <a:r>
              <a:rPr lang="en-GB" altLang="fi-FI"/>
              <a:t>Yhdeksäs jäsennystasoClick to edit Master text styles</a:t>
            </a:r>
          </a:p>
          <a:p>
            <a:pPr lvl="1"/>
            <a:r>
              <a:rPr lang="en-GB" altLang="fi-FI"/>
              <a:t>Second level</a:t>
            </a:r>
          </a:p>
          <a:p>
            <a:pPr lvl="2"/>
            <a:r>
              <a:rPr lang="en-GB" altLang="fi-FI"/>
              <a:t>Third level</a:t>
            </a:r>
          </a:p>
          <a:p>
            <a:pPr lvl="3"/>
            <a:r>
              <a:rPr lang="en-GB" altLang="fi-FI"/>
              <a:t>Fourth level</a:t>
            </a:r>
          </a:p>
          <a:p>
            <a:pPr lvl="4"/>
            <a:r>
              <a:rPr lang="en-GB" altLang="fi-FI"/>
              <a:t>Fifth level</a:t>
            </a:r>
          </a:p>
        </p:txBody>
      </p:sp>
      <p:sp>
        <p:nvSpPr>
          <p:cNvPr id="2" name="Rectangle 5">
            <a:extLst>
              <a:ext uri="{FF2B5EF4-FFF2-40B4-BE49-F238E27FC236}">
                <a16:creationId xmlns:a16="http://schemas.microsoft.com/office/drawing/2014/main" id="{ED936CDA-860A-44B0-86BB-0DF095319570}"/>
              </a:ext>
            </a:extLst>
          </p:cNvPr>
          <p:cNvSpPr>
            <a:spLocks noGrp="1" noChangeArrowheads="1"/>
          </p:cNvSpPr>
          <p:nvPr>
            <p:ph type="dt"/>
          </p:nvPr>
        </p:nvSpPr>
        <p:spPr bwMode="auto">
          <a:xfrm>
            <a:off x="6362700" y="6356350"/>
            <a:ext cx="2084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2055" name="Text Box 6">
            <a:extLst>
              <a:ext uri="{FF2B5EF4-FFF2-40B4-BE49-F238E27FC236}">
                <a16:creationId xmlns:a16="http://schemas.microsoft.com/office/drawing/2014/main" id="{D69BCC2E-1358-4636-9980-65E29543324B}"/>
              </a:ext>
            </a:extLst>
          </p:cNvPr>
          <p:cNvSpPr txBox="1">
            <a:spLocks noChangeArrowheads="1"/>
          </p:cNvSpPr>
          <p:nvPr/>
        </p:nvSpPr>
        <p:spPr bwMode="auto">
          <a:xfrm>
            <a:off x="658813" y="6356350"/>
            <a:ext cx="2847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3" name="Rectangle 7">
            <a:extLst>
              <a:ext uri="{FF2B5EF4-FFF2-40B4-BE49-F238E27FC236}">
                <a16:creationId xmlns:a16="http://schemas.microsoft.com/office/drawing/2014/main" id="{C144CD29-7825-4685-AA6C-79ADDAC79B5C}"/>
              </a:ext>
            </a:extLst>
          </p:cNvPr>
          <p:cNvSpPr>
            <a:spLocks noGrp="1" noChangeArrowheads="1"/>
          </p:cNvSpPr>
          <p:nvPr>
            <p:ph type="sldNum"/>
          </p:nvPr>
        </p:nvSpPr>
        <p:spPr bwMode="auto">
          <a:xfrm>
            <a:off x="8543925" y="6356350"/>
            <a:ext cx="560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defRPr smtClean="0">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8C8A84BF-2ECA-4367-A542-E3723C5BD24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259925856"/>
      </p:ext>
    </p:extLst>
  </p:cSld>
  <p:clrMap bg1="lt1" tx1="dk1" bg2="lt2" tx2="dk2" accent1="accent1" accent2="accent2" accent3="accent3" accent4="accent4" accent5="accent5" accent6="accent6" hlink="hlink" folHlink="folHlink"/>
  <p:sldLayoutIdLst>
    <p:sldLayoutId id="2147483739" r:id="rId1"/>
  </p:sldLayoutIdLst>
  <p:hf sldNum="0" hdr="0" ftr="0"/>
  <p:txStyles>
    <p:titleStyle>
      <a:lvl1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49" name="Oval 1">
            <a:extLst>
              <a:ext uri="{FF2B5EF4-FFF2-40B4-BE49-F238E27FC236}">
                <a16:creationId xmlns:a16="http://schemas.microsoft.com/office/drawing/2014/main" id="{958D49A1-FEFF-4CE3-9737-9E183FA9AA00}"/>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2050" name="Oval 2">
            <a:extLst>
              <a:ext uri="{FF2B5EF4-FFF2-40B4-BE49-F238E27FC236}">
                <a16:creationId xmlns:a16="http://schemas.microsoft.com/office/drawing/2014/main" id="{365551CF-74C4-4852-BAA3-CD21DCEF3F00}"/>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2051" name="Rectangle 3">
            <a:extLst>
              <a:ext uri="{FF2B5EF4-FFF2-40B4-BE49-F238E27FC236}">
                <a16:creationId xmlns:a16="http://schemas.microsoft.com/office/drawing/2014/main" id="{E868E132-AAD8-4281-A147-C94110128C14}"/>
              </a:ext>
            </a:extLst>
          </p:cNvPr>
          <p:cNvSpPr>
            <a:spLocks noGrp="1" noChangeArrowheads="1"/>
          </p:cNvSpPr>
          <p:nvPr>
            <p:ph type="title"/>
          </p:nvPr>
        </p:nvSpPr>
        <p:spPr bwMode="auto">
          <a:xfrm>
            <a:off x="457200" y="0"/>
            <a:ext cx="8226425"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a:t>
            </a:r>
          </a:p>
        </p:txBody>
      </p:sp>
      <p:sp>
        <p:nvSpPr>
          <p:cNvPr id="2052" name="Rectangle 4">
            <a:extLst>
              <a:ext uri="{FF2B5EF4-FFF2-40B4-BE49-F238E27FC236}">
                <a16:creationId xmlns:a16="http://schemas.microsoft.com/office/drawing/2014/main" id="{B62070C3-190C-43AC-968C-D17ABABCA65C}"/>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4"/>
            <a:r>
              <a:rPr lang="en-GB" altLang="fi-FI"/>
              <a:t>Yhdeksäs jäsennystaso</a:t>
            </a:r>
          </a:p>
        </p:txBody>
      </p:sp>
      <p:sp>
        <p:nvSpPr>
          <p:cNvPr id="2053" name="Rectangle 5">
            <a:extLst>
              <a:ext uri="{FF2B5EF4-FFF2-40B4-BE49-F238E27FC236}">
                <a16:creationId xmlns:a16="http://schemas.microsoft.com/office/drawing/2014/main" id="{C1392C77-CE08-4084-B23C-181B1D07F3ED}"/>
              </a:ext>
            </a:extLst>
          </p:cNvPr>
          <p:cNvSpPr>
            <a:spLocks noGrp="1" noChangeArrowheads="1"/>
          </p:cNvSpPr>
          <p:nvPr>
            <p:ph type="dt"/>
          </p:nvPr>
        </p:nvSpPr>
        <p:spPr bwMode="auto">
          <a:xfrm>
            <a:off x="6362700" y="6356350"/>
            <a:ext cx="2082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j-lt"/>
              </a:defRPr>
            </a:lvl1pPr>
          </a:lstStyle>
          <a:p>
            <a:r>
              <a:rPr lang="fi-FI" altLang="fi-FI"/>
              <a:t>31.7.2018</a:t>
            </a:r>
          </a:p>
        </p:txBody>
      </p:sp>
      <p:sp>
        <p:nvSpPr>
          <p:cNvPr id="2054" name="Rectangle 6">
            <a:extLst>
              <a:ext uri="{FF2B5EF4-FFF2-40B4-BE49-F238E27FC236}">
                <a16:creationId xmlns:a16="http://schemas.microsoft.com/office/drawing/2014/main" id="{B6AC8329-7BD4-45A9-828B-9FCFE95DC492}"/>
              </a:ext>
            </a:extLst>
          </p:cNvPr>
          <p:cNvSpPr>
            <a:spLocks noGrp="1" noChangeArrowheads="1"/>
          </p:cNvSpPr>
          <p:nvPr>
            <p:ph type="ftr"/>
          </p:nvPr>
        </p:nvSpPr>
        <p:spPr bwMode="auto">
          <a:xfrm>
            <a:off x="658813" y="6356350"/>
            <a:ext cx="2844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 pos="2171700" algn="l"/>
              </a:tabLst>
              <a:defRPr>
                <a:solidFill>
                  <a:srgbClr val="000000"/>
                </a:solidFill>
                <a:latin typeface="+mj-lt"/>
              </a:defRPr>
            </a:lvl1pPr>
          </a:lstStyle>
          <a:p>
            <a:r>
              <a:rPr lang="fi-FI" altLang="fi-FI"/>
              <a:t>12-13 November 2015, Kick-off Meeting, Helsinki</a:t>
            </a:r>
          </a:p>
        </p:txBody>
      </p:sp>
      <p:sp>
        <p:nvSpPr>
          <p:cNvPr id="2055" name="Rectangle 7">
            <a:extLst>
              <a:ext uri="{FF2B5EF4-FFF2-40B4-BE49-F238E27FC236}">
                <a16:creationId xmlns:a16="http://schemas.microsoft.com/office/drawing/2014/main" id="{6E67B502-2F54-4915-A96B-7ECCE5505AAB}"/>
              </a:ext>
            </a:extLst>
          </p:cNvPr>
          <p:cNvSpPr>
            <a:spLocks noGrp="1" noChangeArrowheads="1"/>
          </p:cNvSpPr>
          <p:nvPr>
            <p:ph type="sldNum"/>
          </p:nvPr>
        </p:nvSpPr>
        <p:spPr bwMode="auto">
          <a:xfrm>
            <a:off x="8543925" y="6356350"/>
            <a:ext cx="558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defRPr>
                <a:solidFill>
                  <a:srgbClr val="000000"/>
                </a:solidFill>
                <a:latin typeface="+mj-lt"/>
              </a:defRPr>
            </a:lvl1pPr>
          </a:lstStyle>
          <a:p>
            <a:fld id="{6E2D65AD-1A12-412C-B534-E3595C8C6283}"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449263" rtl="0" fontAlgn="base">
        <a:lnSpc>
          <a:spcPts val="5775"/>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marL="1143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marL="1600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marL="20574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fontAlgn="base">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21210C05-7808-4ECE-8409-1DEF79B1392D}"/>
              </a:ext>
            </a:extLst>
          </p:cNvPr>
          <p:cNvSpPr>
            <a:spLocks noGrp="1" noChangeArrowheads="1"/>
          </p:cNvSpPr>
          <p:nvPr>
            <p:ph type="title"/>
          </p:nvPr>
        </p:nvSpPr>
        <p:spPr bwMode="auto">
          <a:xfrm>
            <a:off x="652463" y="620713"/>
            <a:ext cx="7670800"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fi-FI"/>
              <a:t>Muokkaa otsikon tekstimuotoa napsauttamalla</a:t>
            </a:r>
          </a:p>
        </p:txBody>
      </p:sp>
      <p:sp>
        <p:nvSpPr>
          <p:cNvPr id="3074" name="Rectangle 2">
            <a:extLst>
              <a:ext uri="{FF2B5EF4-FFF2-40B4-BE49-F238E27FC236}">
                <a16:creationId xmlns:a16="http://schemas.microsoft.com/office/drawing/2014/main" id="{37DECD15-B990-4777-B9E4-149A252B0B30}"/>
              </a:ext>
            </a:extLst>
          </p:cNvPr>
          <p:cNvSpPr>
            <a:spLocks noGrp="1" noChangeArrowheads="1"/>
          </p:cNvSpPr>
          <p:nvPr>
            <p:ph type="body" idx="1"/>
          </p:nvPr>
        </p:nvSpPr>
        <p:spPr bwMode="auto">
          <a:xfrm>
            <a:off x="652463" y="1768475"/>
            <a:ext cx="8029575" cy="345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560" rIns="0" bIns="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4"/>
            <a:r>
              <a:rPr lang="en-GB" altLang="fi-FI"/>
              <a:t>Yhdeksäs jäsennystaso</a:t>
            </a:r>
          </a:p>
        </p:txBody>
      </p:sp>
      <p:sp>
        <p:nvSpPr>
          <p:cNvPr id="3075" name="Rectangle 3">
            <a:extLst>
              <a:ext uri="{FF2B5EF4-FFF2-40B4-BE49-F238E27FC236}">
                <a16:creationId xmlns:a16="http://schemas.microsoft.com/office/drawing/2014/main" id="{BEB45EEB-4503-42FC-A92B-E8D6F72C8A6C}"/>
              </a:ext>
            </a:extLst>
          </p:cNvPr>
          <p:cNvSpPr>
            <a:spLocks noGrp="1" noChangeArrowheads="1"/>
          </p:cNvSpPr>
          <p:nvPr>
            <p:ph type="dt"/>
          </p:nvPr>
        </p:nvSpPr>
        <p:spPr bwMode="auto">
          <a:xfrm>
            <a:off x="488950" y="573246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723900" algn="l"/>
                <a:tab pos="1447800" algn="l"/>
              </a:tabLst>
              <a:defRPr sz="1400">
                <a:solidFill>
                  <a:srgbClr val="000000"/>
                </a:solidFill>
                <a:latin typeface="Times New Roman" panose="02020603050405020304" pitchFamily="18" charset="0"/>
              </a:defRPr>
            </a:lvl1pPr>
          </a:lstStyle>
          <a:p>
            <a:endParaRPr lang="fi-FI" altLang="fi-FI"/>
          </a:p>
        </p:txBody>
      </p:sp>
      <p:sp>
        <p:nvSpPr>
          <p:cNvPr id="3076" name="Rectangle 4">
            <a:extLst>
              <a:ext uri="{FF2B5EF4-FFF2-40B4-BE49-F238E27FC236}">
                <a16:creationId xmlns:a16="http://schemas.microsoft.com/office/drawing/2014/main" id="{B75EDEC1-3807-4196-BEEA-5F65B0DDAAB2}"/>
              </a:ext>
            </a:extLst>
          </p:cNvPr>
          <p:cNvSpPr>
            <a:spLocks noGrp="1" noChangeArrowheads="1"/>
          </p:cNvSpPr>
          <p:nvPr>
            <p:ph type="ftr"/>
          </p:nvPr>
        </p:nvSpPr>
        <p:spPr bwMode="auto">
          <a:xfrm>
            <a:off x="2963863" y="5757863"/>
            <a:ext cx="2895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buClrTx/>
              <a:buFontTx/>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fi-FI" altLang="fi-FI"/>
          </a:p>
        </p:txBody>
      </p:sp>
      <p:sp>
        <p:nvSpPr>
          <p:cNvPr id="3077" name="Rectangle 5">
            <a:extLst>
              <a:ext uri="{FF2B5EF4-FFF2-40B4-BE49-F238E27FC236}">
                <a16:creationId xmlns:a16="http://schemas.microsoft.com/office/drawing/2014/main" id="{8C56F7BC-BCDF-4263-A935-9CC2F65D36DA}"/>
              </a:ext>
            </a:extLst>
          </p:cNvPr>
          <p:cNvSpPr>
            <a:spLocks noGrp="1" noChangeArrowheads="1"/>
          </p:cNvSpPr>
          <p:nvPr>
            <p:ph type="sldNum"/>
          </p:nvPr>
        </p:nvSpPr>
        <p:spPr bwMode="auto">
          <a:xfrm>
            <a:off x="6196013" y="575786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723900" algn="l"/>
                <a:tab pos="1447800" algn="l"/>
              </a:tabLst>
              <a:defRPr sz="1400">
                <a:solidFill>
                  <a:srgbClr val="000000"/>
                </a:solidFill>
                <a:latin typeface="Times New Roman" panose="02020603050405020304" pitchFamily="18" charset="0"/>
              </a:defRPr>
            </a:lvl1pPr>
          </a:lstStyle>
          <a:p>
            <a:fld id="{53FA9700-9557-4D23-AAA5-895D4E923DDD}"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96"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9pPr>
    </p:titleStyle>
    <p:bodyStyle>
      <a:lvl1pPr marL="342900" indent="-342900" algn="l" defTabSz="449263" rtl="0" fontAlgn="base" hangingPunct="0">
        <a:lnSpc>
          <a:spcPct val="93000"/>
        </a:lnSpc>
        <a:spcBef>
          <a:spcPct val="0"/>
        </a:spcBef>
        <a:spcAft>
          <a:spcPts val="1288"/>
        </a:spcAft>
        <a:buClr>
          <a:srgbClr val="000000"/>
        </a:buClr>
        <a:buSzPct val="100000"/>
        <a:buFont typeface="Times New Roman" panose="02020603050405020304" pitchFamily="18" charset="0"/>
        <a:defRPr sz="29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025"/>
        </a:spcAft>
        <a:buClr>
          <a:srgbClr val="000000"/>
        </a:buClr>
        <a:buSzPct val="100000"/>
        <a:buFont typeface="Times New Roman" panose="02020603050405020304" pitchFamily="18" charset="0"/>
        <a:defRPr sz="2500" kern="1200">
          <a:solidFill>
            <a:srgbClr val="808080"/>
          </a:solidFill>
          <a:latin typeface="Century Gothic" panose="020B0502020202020204" pitchFamily="34" charset="0"/>
          <a:ea typeface="+mn-ea"/>
          <a:cs typeface="+mn-cs"/>
        </a:defRPr>
      </a:lvl2pPr>
      <a:lvl3pPr marL="1143000" indent="-228600" algn="l" defTabSz="449263" rtl="0" fontAlgn="base" hangingPunct="0">
        <a:lnSpc>
          <a:spcPct val="93000"/>
        </a:lnSpc>
        <a:spcBef>
          <a:spcPct val="0"/>
        </a:spcBef>
        <a:spcAft>
          <a:spcPts val="775"/>
        </a:spcAft>
        <a:buClr>
          <a:srgbClr val="000000"/>
        </a:buClr>
        <a:buSzPct val="100000"/>
        <a:buFont typeface="Times New Roman" panose="02020603050405020304" pitchFamily="18" charset="0"/>
        <a:defRPr sz="2200" kern="1200">
          <a:solidFill>
            <a:srgbClr val="808080"/>
          </a:solidFill>
          <a:latin typeface="Century Gothic" panose="020B0502020202020204" pitchFamily="34" charset="0"/>
          <a:ea typeface="+mn-ea"/>
          <a:cs typeface="+mn-cs"/>
        </a:defRPr>
      </a:lvl3pPr>
      <a:lvl4pPr marL="1600200" indent="-228600" algn="l" defTabSz="449263" rtl="0" fontAlgn="base" hangingPunct="0">
        <a:lnSpc>
          <a:spcPct val="93000"/>
        </a:lnSpc>
        <a:spcBef>
          <a:spcPct val="0"/>
        </a:spcBef>
        <a:spcAft>
          <a:spcPts val="513"/>
        </a:spcAft>
        <a:buClr>
          <a:srgbClr val="000000"/>
        </a:buClr>
        <a:buSzPct val="100000"/>
        <a:buFont typeface="Times New Roman" panose="02020603050405020304" pitchFamily="18" charset="0"/>
        <a:defRPr kern="1200">
          <a:solidFill>
            <a:srgbClr val="808080"/>
          </a:solidFill>
          <a:latin typeface="Century Gothic" panose="020B0502020202020204" pitchFamily="34" charset="0"/>
          <a:ea typeface="+mn-ea"/>
          <a:cs typeface="+mn-cs"/>
        </a:defRPr>
      </a:lvl4pPr>
      <a:lvl5pPr marL="2057400" indent="-228600" algn="l" defTabSz="449263" rtl="0" fontAlgn="base" hangingPunct="0">
        <a:lnSpc>
          <a:spcPct val="93000"/>
        </a:lnSpc>
        <a:spcBef>
          <a:spcPct val="0"/>
        </a:spcBef>
        <a:spcAft>
          <a:spcPts val="263"/>
        </a:spcAft>
        <a:buClr>
          <a:srgbClr val="000000"/>
        </a:buClr>
        <a:buSzPct val="100000"/>
        <a:buFont typeface="Times New Roman" panose="02020603050405020304" pitchFamily="18" charset="0"/>
        <a:defRPr kern="1200">
          <a:solidFill>
            <a:srgbClr val="808080"/>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2019-04-29</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157434350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Oval 1">
            <a:extLst>
              <a:ext uri="{FF2B5EF4-FFF2-40B4-BE49-F238E27FC236}">
                <a16:creationId xmlns:a16="http://schemas.microsoft.com/office/drawing/2014/main" id="{D4D0D847-951E-4362-88A4-5564FA9F21ED}"/>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1" name="Oval 2">
            <a:extLst>
              <a:ext uri="{FF2B5EF4-FFF2-40B4-BE49-F238E27FC236}">
                <a16:creationId xmlns:a16="http://schemas.microsoft.com/office/drawing/2014/main" id="{552DF4FA-94A9-46FC-A6BA-334E97B228F5}"/>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2" name="Rectangle 3">
            <a:extLst>
              <a:ext uri="{FF2B5EF4-FFF2-40B4-BE49-F238E27FC236}">
                <a16:creationId xmlns:a16="http://schemas.microsoft.com/office/drawing/2014/main" id="{E5E25430-CF18-4601-B321-9218D88023C0}"/>
              </a:ext>
            </a:extLst>
          </p:cNvPr>
          <p:cNvSpPr>
            <a:spLocks noGrp="1" noChangeArrowheads="1"/>
          </p:cNvSpPr>
          <p:nvPr>
            <p:ph type="title"/>
          </p:nvPr>
        </p:nvSpPr>
        <p:spPr bwMode="auto">
          <a:xfrm>
            <a:off x="457200" y="0"/>
            <a:ext cx="8228013"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napsauttamallaClick to edit Master title style</a:t>
            </a:r>
          </a:p>
        </p:txBody>
      </p:sp>
      <p:sp>
        <p:nvSpPr>
          <p:cNvPr id="2053" name="Rectangle 4">
            <a:extLst>
              <a:ext uri="{FF2B5EF4-FFF2-40B4-BE49-F238E27FC236}">
                <a16:creationId xmlns:a16="http://schemas.microsoft.com/office/drawing/2014/main" id="{22D95D93-72B1-4CB4-86EA-F3CDD764B8E1}"/>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0"/>
            <a:r>
              <a:rPr lang="en-GB" altLang="fi-FI"/>
              <a:t>Yhdeksäs jäsennystasoClick to edit Master text styles</a:t>
            </a:r>
          </a:p>
          <a:p>
            <a:pPr lvl="1"/>
            <a:r>
              <a:rPr lang="en-GB" altLang="fi-FI"/>
              <a:t>Second level</a:t>
            </a:r>
          </a:p>
          <a:p>
            <a:pPr lvl="2"/>
            <a:r>
              <a:rPr lang="en-GB" altLang="fi-FI"/>
              <a:t>Third level</a:t>
            </a:r>
          </a:p>
          <a:p>
            <a:pPr lvl="3"/>
            <a:r>
              <a:rPr lang="en-GB" altLang="fi-FI"/>
              <a:t>Fourth level</a:t>
            </a:r>
          </a:p>
          <a:p>
            <a:pPr lvl="4"/>
            <a:r>
              <a:rPr lang="en-GB" altLang="fi-FI"/>
              <a:t>Fifth level</a:t>
            </a:r>
          </a:p>
        </p:txBody>
      </p:sp>
      <p:sp>
        <p:nvSpPr>
          <p:cNvPr id="2" name="Rectangle 5">
            <a:extLst>
              <a:ext uri="{FF2B5EF4-FFF2-40B4-BE49-F238E27FC236}">
                <a16:creationId xmlns:a16="http://schemas.microsoft.com/office/drawing/2014/main" id="{ED936CDA-860A-44B0-86BB-0DF095319570}"/>
              </a:ext>
            </a:extLst>
          </p:cNvPr>
          <p:cNvSpPr>
            <a:spLocks noGrp="1" noChangeArrowheads="1"/>
          </p:cNvSpPr>
          <p:nvPr>
            <p:ph type="dt"/>
          </p:nvPr>
        </p:nvSpPr>
        <p:spPr bwMode="auto">
          <a:xfrm>
            <a:off x="6362700" y="6356350"/>
            <a:ext cx="2084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2055" name="Text Box 6">
            <a:extLst>
              <a:ext uri="{FF2B5EF4-FFF2-40B4-BE49-F238E27FC236}">
                <a16:creationId xmlns:a16="http://schemas.microsoft.com/office/drawing/2014/main" id="{D69BCC2E-1358-4636-9980-65E29543324B}"/>
              </a:ext>
            </a:extLst>
          </p:cNvPr>
          <p:cNvSpPr txBox="1">
            <a:spLocks noChangeArrowheads="1"/>
          </p:cNvSpPr>
          <p:nvPr/>
        </p:nvSpPr>
        <p:spPr bwMode="auto">
          <a:xfrm>
            <a:off x="658813" y="6356350"/>
            <a:ext cx="2847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3" name="Rectangle 7">
            <a:extLst>
              <a:ext uri="{FF2B5EF4-FFF2-40B4-BE49-F238E27FC236}">
                <a16:creationId xmlns:a16="http://schemas.microsoft.com/office/drawing/2014/main" id="{C144CD29-7825-4685-AA6C-79ADDAC79B5C}"/>
              </a:ext>
            </a:extLst>
          </p:cNvPr>
          <p:cNvSpPr>
            <a:spLocks noGrp="1" noChangeArrowheads="1"/>
          </p:cNvSpPr>
          <p:nvPr>
            <p:ph type="sldNum"/>
          </p:nvPr>
        </p:nvSpPr>
        <p:spPr bwMode="auto">
          <a:xfrm>
            <a:off x="8543925" y="6356350"/>
            <a:ext cx="560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defRPr smtClean="0">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8C8A84BF-2ECA-4367-A542-E3723C5BD24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566710314"/>
      </p:ext>
    </p:extLst>
  </p:cSld>
  <p:clrMap bg1="lt1" tx1="dk1" bg2="lt2" tx2="dk2" accent1="accent1" accent2="accent2" accent3="accent3" accent4="accent4" accent5="accent5" accent6="accent6" hlink="hlink" folHlink="folHlink"/>
  <p:sldLayoutIdLst>
    <p:sldLayoutId id="2147483741" r:id="rId1"/>
  </p:sldLayoutIdLst>
  <p:hf sldNum="0" hdr="0" ftr="0"/>
  <p:txStyles>
    <p:titleStyle>
      <a:lvl1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Oval 1">
            <a:extLst>
              <a:ext uri="{FF2B5EF4-FFF2-40B4-BE49-F238E27FC236}">
                <a16:creationId xmlns:a16="http://schemas.microsoft.com/office/drawing/2014/main" id="{D4D0D847-951E-4362-88A4-5564FA9F21ED}"/>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1" name="Oval 2">
            <a:extLst>
              <a:ext uri="{FF2B5EF4-FFF2-40B4-BE49-F238E27FC236}">
                <a16:creationId xmlns:a16="http://schemas.microsoft.com/office/drawing/2014/main" id="{552DF4FA-94A9-46FC-A6BA-334E97B228F5}"/>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2" name="Rectangle 3">
            <a:extLst>
              <a:ext uri="{FF2B5EF4-FFF2-40B4-BE49-F238E27FC236}">
                <a16:creationId xmlns:a16="http://schemas.microsoft.com/office/drawing/2014/main" id="{E5E25430-CF18-4601-B321-9218D88023C0}"/>
              </a:ext>
            </a:extLst>
          </p:cNvPr>
          <p:cNvSpPr>
            <a:spLocks noGrp="1" noChangeArrowheads="1"/>
          </p:cNvSpPr>
          <p:nvPr>
            <p:ph type="title"/>
          </p:nvPr>
        </p:nvSpPr>
        <p:spPr bwMode="auto">
          <a:xfrm>
            <a:off x="457200" y="0"/>
            <a:ext cx="8228013"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napsauttamallaClick to edit Master title style</a:t>
            </a:r>
          </a:p>
        </p:txBody>
      </p:sp>
      <p:sp>
        <p:nvSpPr>
          <p:cNvPr id="2053" name="Rectangle 4">
            <a:extLst>
              <a:ext uri="{FF2B5EF4-FFF2-40B4-BE49-F238E27FC236}">
                <a16:creationId xmlns:a16="http://schemas.microsoft.com/office/drawing/2014/main" id="{22D95D93-72B1-4CB4-86EA-F3CDD764B8E1}"/>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0"/>
            <a:r>
              <a:rPr lang="en-GB" altLang="fi-FI"/>
              <a:t>Yhdeksäs jäsennystasoClick to edit Master text styles</a:t>
            </a:r>
          </a:p>
          <a:p>
            <a:pPr lvl="1"/>
            <a:r>
              <a:rPr lang="en-GB" altLang="fi-FI"/>
              <a:t>Second level</a:t>
            </a:r>
          </a:p>
          <a:p>
            <a:pPr lvl="2"/>
            <a:r>
              <a:rPr lang="en-GB" altLang="fi-FI"/>
              <a:t>Third level</a:t>
            </a:r>
          </a:p>
          <a:p>
            <a:pPr lvl="3"/>
            <a:r>
              <a:rPr lang="en-GB" altLang="fi-FI"/>
              <a:t>Fourth level</a:t>
            </a:r>
          </a:p>
          <a:p>
            <a:pPr lvl="4"/>
            <a:r>
              <a:rPr lang="en-GB" altLang="fi-FI"/>
              <a:t>Fifth level</a:t>
            </a:r>
          </a:p>
        </p:txBody>
      </p:sp>
      <p:sp>
        <p:nvSpPr>
          <p:cNvPr id="2" name="Rectangle 5">
            <a:extLst>
              <a:ext uri="{FF2B5EF4-FFF2-40B4-BE49-F238E27FC236}">
                <a16:creationId xmlns:a16="http://schemas.microsoft.com/office/drawing/2014/main" id="{ED936CDA-860A-44B0-86BB-0DF095319570}"/>
              </a:ext>
            </a:extLst>
          </p:cNvPr>
          <p:cNvSpPr>
            <a:spLocks noGrp="1" noChangeArrowheads="1"/>
          </p:cNvSpPr>
          <p:nvPr>
            <p:ph type="dt"/>
          </p:nvPr>
        </p:nvSpPr>
        <p:spPr bwMode="auto">
          <a:xfrm>
            <a:off x="6362700" y="6356350"/>
            <a:ext cx="2084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2055" name="Text Box 6">
            <a:extLst>
              <a:ext uri="{FF2B5EF4-FFF2-40B4-BE49-F238E27FC236}">
                <a16:creationId xmlns:a16="http://schemas.microsoft.com/office/drawing/2014/main" id="{D69BCC2E-1358-4636-9980-65E29543324B}"/>
              </a:ext>
            </a:extLst>
          </p:cNvPr>
          <p:cNvSpPr txBox="1">
            <a:spLocks noChangeArrowheads="1"/>
          </p:cNvSpPr>
          <p:nvPr/>
        </p:nvSpPr>
        <p:spPr bwMode="auto">
          <a:xfrm>
            <a:off x="658813" y="6356350"/>
            <a:ext cx="2847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3" name="Rectangle 7">
            <a:extLst>
              <a:ext uri="{FF2B5EF4-FFF2-40B4-BE49-F238E27FC236}">
                <a16:creationId xmlns:a16="http://schemas.microsoft.com/office/drawing/2014/main" id="{C144CD29-7825-4685-AA6C-79ADDAC79B5C}"/>
              </a:ext>
            </a:extLst>
          </p:cNvPr>
          <p:cNvSpPr>
            <a:spLocks noGrp="1" noChangeArrowheads="1"/>
          </p:cNvSpPr>
          <p:nvPr>
            <p:ph type="sldNum"/>
          </p:nvPr>
        </p:nvSpPr>
        <p:spPr bwMode="auto">
          <a:xfrm>
            <a:off x="8543925" y="6356350"/>
            <a:ext cx="560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defRPr smtClean="0">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8C8A84BF-2ECA-4367-A542-E3723C5BD24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08125138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p:txStyles>
    <p:titleStyle>
      <a:lvl1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Oval 1">
            <a:extLst>
              <a:ext uri="{FF2B5EF4-FFF2-40B4-BE49-F238E27FC236}">
                <a16:creationId xmlns:a16="http://schemas.microsoft.com/office/drawing/2014/main" id="{D4D0D847-951E-4362-88A4-5564FA9F21ED}"/>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1" name="Oval 2">
            <a:extLst>
              <a:ext uri="{FF2B5EF4-FFF2-40B4-BE49-F238E27FC236}">
                <a16:creationId xmlns:a16="http://schemas.microsoft.com/office/drawing/2014/main" id="{552DF4FA-94A9-46FC-A6BA-334E97B228F5}"/>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2" name="Rectangle 3">
            <a:extLst>
              <a:ext uri="{FF2B5EF4-FFF2-40B4-BE49-F238E27FC236}">
                <a16:creationId xmlns:a16="http://schemas.microsoft.com/office/drawing/2014/main" id="{E5E25430-CF18-4601-B321-9218D88023C0}"/>
              </a:ext>
            </a:extLst>
          </p:cNvPr>
          <p:cNvSpPr>
            <a:spLocks noGrp="1" noChangeArrowheads="1"/>
          </p:cNvSpPr>
          <p:nvPr>
            <p:ph type="title"/>
          </p:nvPr>
        </p:nvSpPr>
        <p:spPr bwMode="auto">
          <a:xfrm>
            <a:off x="457200" y="0"/>
            <a:ext cx="8228013"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napsauttamallaClick to edit Master title style</a:t>
            </a:r>
          </a:p>
        </p:txBody>
      </p:sp>
      <p:sp>
        <p:nvSpPr>
          <p:cNvPr id="2053" name="Rectangle 4">
            <a:extLst>
              <a:ext uri="{FF2B5EF4-FFF2-40B4-BE49-F238E27FC236}">
                <a16:creationId xmlns:a16="http://schemas.microsoft.com/office/drawing/2014/main" id="{22D95D93-72B1-4CB4-86EA-F3CDD764B8E1}"/>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0"/>
            <a:r>
              <a:rPr lang="en-GB" altLang="fi-FI"/>
              <a:t>Yhdeksäs jäsennystasoClick to edit Master text styles</a:t>
            </a:r>
          </a:p>
          <a:p>
            <a:pPr lvl="1"/>
            <a:r>
              <a:rPr lang="en-GB" altLang="fi-FI"/>
              <a:t>Second level</a:t>
            </a:r>
          </a:p>
          <a:p>
            <a:pPr lvl="2"/>
            <a:r>
              <a:rPr lang="en-GB" altLang="fi-FI"/>
              <a:t>Third level</a:t>
            </a:r>
          </a:p>
          <a:p>
            <a:pPr lvl="3"/>
            <a:r>
              <a:rPr lang="en-GB" altLang="fi-FI"/>
              <a:t>Fourth level</a:t>
            </a:r>
          </a:p>
          <a:p>
            <a:pPr lvl="4"/>
            <a:r>
              <a:rPr lang="en-GB" altLang="fi-FI"/>
              <a:t>Fifth level</a:t>
            </a:r>
          </a:p>
        </p:txBody>
      </p:sp>
      <p:sp>
        <p:nvSpPr>
          <p:cNvPr id="2" name="Rectangle 5">
            <a:extLst>
              <a:ext uri="{FF2B5EF4-FFF2-40B4-BE49-F238E27FC236}">
                <a16:creationId xmlns:a16="http://schemas.microsoft.com/office/drawing/2014/main" id="{ED936CDA-860A-44B0-86BB-0DF095319570}"/>
              </a:ext>
            </a:extLst>
          </p:cNvPr>
          <p:cNvSpPr>
            <a:spLocks noGrp="1" noChangeArrowheads="1"/>
          </p:cNvSpPr>
          <p:nvPr>
            <p:ph type="dt"/>
          </p:nvPr>
        </p:nvSpPr>
        <p:spPr bwMode="auto">
          <a:xfrm>
            <a:off x="6362700" y="6356350"/>
            <a:ext cx="2084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2055" name="Text Box 6">
            <a:extLst>
              <a:ext uri="{FF2B5EF4-FFF2-40B4-BE49-F238E27FC236}">
                <a16:creationId xmlns:a16="http://schemas.microsoft.com/office/drawing/2014/main" id="{D69BCC2E-1358-4636-9980-65E29543324B}"/>
              </a:ext>
            </a:extLst>
          </p:cNvPr>
          <p:cNvSpPr txBox="1">
            <a:spLocks noChangeArrowheads="1"/>
          </p:cNvSpPr>
          <p:nvPr/>
        </p:nvSpPr>
        <p:spPr bwMode="auto">
          <a:xfrm>
            <a:off x="658813" y="6356350"/>
            <a:ext cx="2847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3" name="Rectangle 7">
            <a:extLst>
              <a:ext uri="{FF2B5EF4-FFF2-40B4-BE49-F238E27FC236}">
                <a16:creationId xmlns:a16="http://schemas.microsoft.com/office/drawing/2014/main" id="{C144CD29-7825-4685-AA6C-79ADDAC79B5C}"/>
              </a:ext>
            </a:extLst>
          </p:cNvPr>
          <p:cNvSpPr>
            <a:spLocks noGrp="1" noChangeArrowheads="1"/>
          </p:cNvSpPr>
          <p:nvPr>
            <p:ph type="sldNum"/>
          </p:nvPr>
        </p:nvSpPr>
        <p:spPr bwMode="auto">
          <a:xfrm>
            <a:off x="8543925" y="6356350"/>
            <a:ext cx="560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defRPr smtClean="0">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8C8A84BF-2ECA-4367-A542-E3723C5BD24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337064385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sldNum="0" hdr="0" ftr="0"/>
  <p:txStyles>
    <p:titleStyle>
      <a:lvl1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050" name="Oval 1">
            <a:extLst>
              <a:ext uri="{FF2B5EF4-FFF2-40B4-BE49-F238E27FC236}">
                <a16:creationId xmlns:a16="http://schemas.microsoft.com/office/drawing/2014/main" id="{D4D0D847-951E-4362-88A4-5564FA9F21ED}"/>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1" name="Oval 2">
            <a:extLst>
              <a:ext uri="{FF2B5EF4-FFF2-40B4-BE49-F238E27FC236}">
                <a16:creationId xmlns:a16="http://schemas.microsoft.com/office/drawing/2014/main" id="{552DF4FA-94A9-46FC-A6BA-334E97B228F5}"/>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12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2052" name="Rectangle 3">
            <a:extLst>
              <a:ext uri="{FF2B5EF4-FFF2-40B4-BE49-F238E27FC236}">
                <a16:creationId xmlns:a16="http://schemas.microsoft.com/office/drawing/2014/main" id="{E5E25430-CF18-4601-B321-9218D88023C0}"/>
              </a:ext>
            </a:extLst>
          </p:cNvPr>
          <p:cNvSpPr>
            <a:spLocks noGrp="1" noChangeArrowheads="1"/>
          </p:cNvSpPr>
          <p:nvPr>
            <p:ph type="title"/>
          </p:nvPr>
        </p:nvSpPr>
        <p:spPr bwMode="auto">
          <a:xfrm>
            <a:off x="457200" y="0"/>
            <a:ext cx="8228013"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napsauttamallaClick to edit Master title style</a:t>
            </a:r>
          </a:p>
        </p:txBody>
      </p:sp>
      <p:sp>
        <p:nvSpPr>
          <p:cNvPr id="2053" name="Rectangle 4">
            <a:extLst>
              <a:ext uri="{FF2B5EF4-FFF2-40B4-BE49-F238E27FC236}">
                <a16:creationId xmlns:a16="http://schemas.microsoft.com/office/drawing/2014/main" id="{22D95D93-72B1-4CB4-86EA-F3CDD764B8E1}"/>
              </a:ext>
            </a:extLst>
          </p:cNvPr>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0"/>
            <a:r>
              <a:rPr lang="en-GB" altLang="fi-FI"/>
              <a:t>Yhdeksäs jäsennystasoClick to edit Master text styles</a:t>
            </a:r>
          </a:p>
          <a:p>
            <a:pPr lvl="1"/>
            <a:r>
              <a:rPr lang="en-GB" altLang="fi-FI"/>
              <a:t>Second level</a:t>
            </a:r>
          </a:p>
          <a:p>
            <a:pPr lvl="2"/>
            <a:r>
              <a:rPr lang="en-GB" altLang="fi-FI"/>
              <a:t>Third level</a:t>
            </a:r>
          </a:p>
          <a:p>
            <a:pPr lvl="3"/>
            <a:r>
              <a:rPr lang="en-GB" altLang="fi-FI"/>
              <a:t>Fourth level</a:t>
            </a:r>
          </a:p>
          <a:p>
            <a:pPr lvl="4"/>
            <a:r>
              <a:rPr lang="en-GB" altLang="fi-FI"/>
              <a:t>Fifth level</a:t>
            </a:r>
          </a:p>
        </p:txBody>
      </p:sp>
      <p:sp>
        <p:nvSpPr>
          <p:cNvPr id="2" name="Rectangle 5">
            <a:extLst>
              <a:ext uri="{FF2B5EF4-FFF2-40B4-BE49-F238E27FC236}">
                <a16:creationId xmlns:a16="http://schemas.microsoft.com/office/drawing/2014/main" id="{ED936CDA-860A-44B0-86BB-0DF095319570}"/>
              </a:ext>
            </a:extLst>
          </p:cNvPr>
          <p:cNvSpPr>
            <a:spLocks noGrp="1" noChangeArrowheads="1"/>
          </p:cNvSpPr>
          <p:nvPr>
            <p:ph type="dt"/>
          </p:nvPr>
        </p:nvSpPr>
        <p:spPr bwMode="auto">
          <a:xfrm>
            <a:off x="6362700" y="6356350"/>
            <a:ext cx="2084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Lst>
              <a:defRPr>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Lst>
              <a:defRPr/>
            </a:pPr>
            <a:r>
              <a:rPr kumimoji="0" lang="fi-FI" altLang="fi-FI" sz="1800" b="0" i="0" u="none" strike="noStrike" kern="1200" cap="none" spc="0" normalizeH="0" baseline="0" noProof="0">
                <a:ln>
                  <a:noFill/>
                </a:ln>
                <a:solidFill>
                  <a:srgbClr val="000000"/>
                </a:solidFill>
                <a:effectLst/>
                <a:uLnTx/>
                <a:uFillTx/>
                <a:latin typeface="Palatino Linotype"/>
                <a:ea typeface="+mn-ea"/>
              </a:rPr>
              <a:t>21.4.2019</a:t>
            </a:r>
          </a:p>
        </p:txBody>
      </p:sp>
      <p:sp>
        <p:nvSpPr>
          <p:cNvPr id="2055" name="Text Box 6">
            <a:extLst>
              <a:ext uri="{FF2B5EF4-FFF2-40B4-BE49-F238E27FC236}">
                <a16:creationId xmlns:a16="http://schemas.microsoft.com/office/drawing/2014/main" id="{D69BCC2E-1358-4636-9980-65E29543324B}"/>
              </a:ext>
            </a:extLst>
          </p:cNvPr>
          <p:cNvSpPr txBox="1">
            <a:spLocks noChangeArrowheads="1"/>
          </p:cNvSpPr>
          <p:nvPr/>
        </p:nvSpPr>
        <p:spPr bwMode="auto">
          <a:xfrm>
            <a:off x="658813" y="6356350"/>
            <a:ext cx="2847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endParaRPr kumimoji="0" lang="fi-FI" altLang="fi-FI" sz="1800" b="0" i="0" u="none" strike="noStrike" kern="1200" cap="none" spc="0" normalizeH="0" baseline="0" noProof="0">
              <a:ln>
                <a:noFill/>
              </a:ln>
              <a:solidFill>
                <a:srgbClr val="000000"/>
              </a:solidFill>
              <a:effectLst/>
              <a:uLnTx/>
              <a:uFillTx/>
              <a:latin typeface="Arial" panose="020B0604020202020204" pitchFamily="34" charset="0"/>
              <a:ea typeface="+mn-ea"/>
            </a:endParaRPr>
          </a:p>
        </p:txBody>
      </p:sp>
      <p:sp>
        <p:nvSpPr>
          <p:cNvPr id="3" name="Rectangle 7">
            <a:extLst>
              <a:ext uri="{FF2B5EF4-FFF2-40B4-BE49-F238E27FC236}">
                <a16:creationId xmlns:a16="http://schemas.microsoft.com/office/drawing/2014/main" id="{C144CD29-7825-4685-AA6C-79ADDAC79B5C}"/>
              </a:ext>
            </a:extLst>
          </p:cNvPr>
          <p:cNvSpPr>
            <a:spLocks noGrp="1" noChangeArrowheads="1"/>
          </p:cNvSpPr>
          <p:nvPr>
            <p:ph type="sldNum"/>
          </p:nvPr>
        </p:nvSpPr>
        <p:spPr bwMode="auto">
          <a:xfrm>
            <a:off x="8543925" y="6356350"/>
            <a:ext cx="560388"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defRPr smtClean="0">
                <a:solidFill>
                  <a:srgbClr val="000000"/>
                </a:solidFill>
                <a:latin typeface="+mj-lt"/>
              </a:defRPr>
            </a:lvl1p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fld id="{8C8A84BF-2ECA-4367-A542-E3723C5BD24F}" type="slidenum">
              <a:rPr kumimoji="0" lang="fi-FI" altLang="fi-FI" sz="1800" b="0" i="0" u="none" strike="noStrike" kern="1200" cap="none" spc="0" normalizeH="0" baseline="0" noProof="0">
                <a:ln>
                  <a:noFill/>
                </a:ln>
                <a:solidFill>
                  <a:srgbClr val="000000"/>
                </a:solidFill>
                <a:effectLst/>
                <a:uLnTx/>
                <a:uFillTx/>
                <a:latin typeface="Palatino Linotype"/>
                <a:ea typeface="+mn-ea"/>
              </a:rPr>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t>‹#›</a:t>
            </a:fld>
            <a:endParaRPr kumimoji="0" lang="fi-FI" altLang="fi-FI" sz="1800" b="0" i="0" u="none" strike="noStrike" kern="1200" cap="none" spc="0" normalizeH="0" baseline="0" noProof="0">
              <a:ln>
                <a:noFill/>
              </a:ln>
              <a:solidFill>
                <a:srgbClr val="000000"/>
              </a:solidFill>
              <a:effectLst/>
              <a:uLnTx/>
              <a:uFillTx/>
              <a:latin typeface="Palatino Linotype"/>
              <a:ea typeface="+mn-ea"/>
            </a:endParaRPr>
          </a:p>
        </p:txBody>
      </p:sp>
    </p:spTree>
    <p:extLst>
      <p:ext uri="{BB962C8B-B14F-4D97-AF65-F5344CB8AC3E}">
        <p14:creationId xmlns:p14="http://schemas.microsoft.com/office/powerpoint/2010/main" val="100207974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p:txStyles>
    <p:titleStyle>
      <a:lvl1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algn="l" defTabSz="449263" rtl="0" eaLnBrk="0" fontAlgn="base" hangingPunct="0">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88"/>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5.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peda.net/kol/foorumi/m/mkk/t2kk/mit%C3%A4-on-kulttuuri/ko" TargetMode="External"/><Relationship Id="rId2" Type="http://schemas.openxmlformats.org/officeDocument/2006/relationships/notesSlide" Target="../notesSlides/notesSlide13.xml"/><Relationship Id="rId1" Type="http://schemas.openxmlformats.org/officeDocument/2006/relationships/slideLayout" Target="../slideLayouts/slideLayout35.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3.xml"/><Relationship Id="rId5" Type="http://schemas.openxmlformats.org/officeDocument/2006/relationships/image" Target="../media/image4.emf"/><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euroalter.com/2013/multiculturalism-vs-assimilation" TargetMode="External"/><Relationship Id="rId2" Type="http://schemas.openxmlformats.org/officeDocument/2006/relationships/notesSlide" Target="../notesSlides/notesSlide20.xml"/><Relationship Id="rId1" Type="http://schemas.openxmlformats.org/officeDocument/2006/relationships/slideLayout" Target="../slideLayouts/slideLayout35.xml"/><Relationship Id="rId5" Type="http://schemas.openxmlformats.org/officeDocument/2006/relationships/image" Target="../media/image2.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hyperlink" Target="https://implicit.harvard.edu/implicit/selectatest.html" TargetMode="External"/><Relationship Id="rId2" Type="http://schemas.openxmlformats.org/officeDocument/2006/relationships/notesSlide" Target="../notesSlides/notesSlide21.xml"/><Relationship Id="rId1" Type="http://schemas.openxmlformats.org/officeDocument/2006/relationships/slideLayout" Target="../slideLayouts/slideLayout3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euroalter.com/2013/multiculturalism-vs-assimilatio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guide.student.helsinki.fi/en/article/culture-shock" TargetMode="External"/><Relationship Id="rId2" Type="http://schemas.openxmlformats.org/officeDocument/2006/relationships/notesSlide" Target="../notesSlides/notesSlide23.xml"/><Relationship Id="rId1" Type="http://schemas.openxmlformats.org/officeDocument/2006/relationships/slideLayout" Target="../slideLayouts/slideLayout30.xml"/><Relationship Id="rId5" Type="http://schemas.openxmlformats.org/officeDocument/2006/relationships/image" Target="../media/image2.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3.xml"/><Relationship Id="rId5" Type="http://schemas.openxmlformats.org/officeDocument/2006/relationships/image" Target="../media/image5.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3.xml"/><Relationship Id="rId5" Type="http://schemas.openxmlformats.org/officeDocument/2006/relationships/image" Target="../media/image2.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687B3BC8-876D-4D78-A022-F208BCA72E42}"/>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F573C31-8DDA-4C14-893D-E0E000032C19}" type="slidenum">
              <a:rPr lang="fi-FI" altLang="fi-FI">
                <a:latin typeface="Palatino Linotype" panose="02040502050505030304" pitchFamily="18" charset="0"/>
              </a:rPr>
              <a:pPr hangingPunct="1">
                <a:lnSpc>
                  <a:spcPct val="100000"/>
                </a:lnSpc>
                <a:buClrTx/>
                <a:buFontTx/>
                <a:buNone/>
              </a:pPr>
              <a:t>1</a:t>
            </a:fld>
            <a:endParaRPr lang="fi-FI" altLang="fi-FI">
              <a:latin typeface="Palatino Linotype" panose="02040502050505030304" pitchFamily="18" charset="0"/>
            </a:endParaRPr>
          </a:p>
        </p:txBody>
      </p:sp>
      <p:sp>
        <p:nvSpPr>
          <p:cNvPr id="6147" name="Rectangle 3">
            <a:extLst>
              <a:ext uri="{FF2B5EF4-FFF2-40B4-BE49-F238E27FC236}">
                <a16:creationId xmlns:a16="http://schemas.microsoft.com/office/drawing/2014/main" id="{A6C998BA-B58B-41EB-9DDF-225CC04FB892}"/>
              </a:ext>
            </a:extLst>
          </p:cNvPr>
          <p:cNvSpPr>
            <a:spLocks noChangeArrowheads="1"/>
          </p:cNvSpPr>
          <p:nvPr/>
        </p:nvSpPr>
        <p:spPr bwMode="auto">
          <a:xfrm>
            <a:off x="1497529" y="3398216"/>
            <a:ext cx="5936218" cy="2491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endParaRPr lang="fi-FI" altLang="fi-FI" sz="3600" b="1" dirty="0">
              <a:latin typeface="Calibri" panose="020F0502020204030204" pitchFamily="34" charset="0"/>
            </a:endParaRPr>
          </a:p>
          <a:p>
            <a:pPr algn="ctr" hangingPunct="1">
              <a:lnSpc>
                <a:spcPct val="100000"/>
              </a:lnSpc>
              <a:buClrTx/>
              <a:buFontTx/>
              <a:buNone/>
            </a:pPr>
            <a:r>
              <a:rPr lang="fi-FI" altLang="fi-FI" sz="4000" b="1" dirty="0">
                <a:solidFill>
                  <a:srgbClr val="2F5897"/>
                </a:solidFill>
                <a:latin typeface="Calibri" panose="020F0502020204030204" pitchFamily="34" charset="0"/>
                <a:cs typeface="+mn-cs"/>
              </a:rPr>
              <a:t>Moduuli 2</a:t>
            </a:r>
          </a:p>
          <a:p>
            <a:pPr algn="ctr" hangingPunct="1">
              <a:lnSpc>
                <a:spcPct val="100000"/>
              </a:lnSpc>
              <a:buClrTx/>
              <a:buFontTx/>
              <a:buNone/>
            </a:pPr>
            <a:r>
              <a:rPr lang="fi-FI" altLang="fi-FI" sz="4000" b="1" dirty="0">
                <a:solidFill>
                  <a:srgbClr val="2F5897"/>
                </a:solidFill>
                <a:latin typeface="Calibri" panose="020F0502020204030204" pitchFamily="34" charset="0"/>
                <a:cs typeface="+mn-cs"/>
              </a:rPr>
              <a:t>Kulttuurien välisen </a:t>
            </a:r>
          </a:p>
          <a:p>
            <a:pPr algn="ctr" hangingPunct="1">
              <a:lnSpc>
                <a:spcPct val="100000"/>
              </a:lnSpc>
              <a:buClrTx/>
              <a:buFontTx/>
              <a:buNone/>
            </a:pPr>
            <a:r>
              <a:rPr lang="fi-FI" altLang="fi-FI" sz="4000" b="1" dirty="0">
                <a:solidFill>
                  <a:srgbClr val="2F5897"/>
                </a:solidFill>
                <a:latin typeface="Calibri" panose="020F0502020204030204" pitchFamily="34" charset="0"/>
                <a:cs typeface="+mn-cs"/>
              </a:rPr>
              <a:t>viestinnän keskeiset tekijät</a:t>
            </a:r>
          </a:p>
        </p:txBody>
      </p:sp>
      <p:pic>
        <p:nvPicPr>
          <p:cNvPr id="6148" name="Picture 4">
            <a:extLst>
              <a:ext uri="{FF2B5EF4-FFF2-40B4-BE49-F238E27FC236}">
                <a16:creationId xmlns:a16="http://schemas.microsoft.com/office/drawing/2014/main" id="{5BEAC630-3A9C-4CD1-A76B-435BD34940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04775"/>
            <a:ext cx="2938463"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5">
            <a:extLst>
              <a:ext uri="{FF2B5EF4-FFF2-40B4-BE49-F238E27FC236}">
                <a16:creationId xmlns:a16="http://schemas.microsoft.com/office/drawing/2014/main" id="{7120BE3C-9B3A-482A-9509-291B2E3F62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9463" y="11112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1">
            <a:extLst>
              <a:ext uri="{FF2B5EF4-FFF2-40B4-BE49-F238E27FC236}">
                <a16:creationId xmlns:a16="http://schemas.microsoft.com/office/drawing/2014/main" id="{D78D1BEA-BA7D-4DBF-BC34-4B582A46116E}"/>
              </a:ext>
            </a:extLst>
          </p:cNvPr>
          <p:cNvSpPr txBox="1">
            <a:spLocks noChangeArrowheads="1"/>
          </p:cNvSpPr>
          <p:nvPr/>
        </p:nvSpPr>
        <p:spPr bwMode="auto">
          <a:xfrm>
            <a:off x="326232" y="1289970"/>
            <a:ext cx="8278812" cy="2505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9pPr>
          </a:lstStyle>
          <a:p>
            <a:pPr hangingPunct="1">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fi-FI" altLang="fi-FI" sz="4800" dirty="0">
                <a:solidFill>
                  <a:srgbClr val="2F5897"/>
                </a:solidFill>
                <a:latin typeface="Calibri" panose="020F0502020204030204" pitchFamily="34" charset="0"/>
              </a:rPr>
              <a:t>Vapaaehtoiset seniorit maahanmuuttajien kotoutumisen tukena</a:t>
            </a:r>
            <a:endParaRPr lang="lt-LT" altLang="fi-FI" sz="4800" dirty="0">
              <a:solidFill>
                <a:srgbClr val="2F5897"/>
              </a:solidFill>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10</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323528" y="286694"/>
            <a:ext cx="858964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sz="2800" dirty="0">
                <a:latin typeface="Calibri" panose="020F0502020204030204" pitchFamily="34" charset="0"/>
                <a:cs typeface="Calibri" panose="020F0502020204030204" pitchFamily="34" charset="0"/>
              </a:rPr>
              <a:t>Johdatusta kulttuurienväliseen viestintään 4</a:t>
            </a:r>
            <a:endParaRPr lang="fi-FI" altLang="fi-FI" sz="2800" b="1" dirty="0">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03548" y="1340768"/>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Sanattoman viestinnän säännöt, miten käyttäytyä keskustelussa, koskien esim. puheaikaa tai äänenvoimakkuutta, puheajan kunnioittaminen ennen jonkun keskeyttämistä, kaikki tämä näyttää</a:t>
            </a:r>
          </a:p>
          <a:p>
            <a:r>
              <a:rPr lang="fi-FI" sz="2800" dirty="0">
                <a:latin typeface="Calibri" panose="020F0502020204030204" pitchFamily="34" charset="0"/>
                <a:cs typeface="Calibri" panose="020F0502020204030204" pitchFamily="34" charset="0"/>
              </a:rPr>
              <a:t>meille normaalilta vain siksi, että nuo tiedot ja suhteet ovat syvästi juurtuneet aivoihimme .</a:t>
            </a:r>
          </a:p>
          <a:p>
            <a:r>
              <a:rPr lang="fi-FI" sz="2800" dirty="0">
                <a:latin typeface="Calibri" panose="020F0502020204030204" pitchFamily="34" charset="0"/>
                <a:cs typeface="Calibri" panose="020F0502020204030204" pitchFamily="34" charset="0"/>
              </a:rPr>
              <a:t>Näin ollen niiden ihmisten traumaattinen kokemus, jotka muuttavat äkillisesti kulttuuriaan ja jotka havaitsevat, että kotona oli ilmeistä, eivät enää ole turvapaikkamaassa.</a:t>
            </a:r>
          </a:p>
          <a:p>
            <a:r>
              <a:rPr lang="fi-FI" sz="2800" dirty="0">
                <a:latin typeface="Calibri" panose="020F0502020204030204" pitchFamily="34" charset="0"/>
                <a:cs typeface="Calibri" panose="020F0502020204030204" pitchFamily="34" charset="0"/>
              </a:rPr>
              <a:t>(Kääntänyt Norman </a:t>
            </a:r>
            <a:r>
              <a:rPr lang="fi-FI" sz="2800" dirty="0" err="1">
                <a:latin typeface="Calibri" panose="020F0502020204030204" pitchFamily="34" charset="0"/>
                <a:cs typeface="Calibri" panose="020F0502020204030204" pitchFamily="34" charset="0"/>
              </a:rPr>
              <a:t>Doidge</a:t>
            </a:r>
            <a:r>
              <a:rPr lang="fi-FI" sz="2800" dirty="0">
                <a:latin typeface="Calibri" panose="020F0502020204030204" pitchFamily="34" charset="0"/>
                <a:cs typeface="Calibri" panose="020F0502020204030204" pitchFamily="34" charset="0"/>
              </a:rPr>
              <a:t>, 2008, s. 331-332)</a:t>
            </a:r>
            <a:endParaRPr lang="fi-FI" altLang="fi-FI" sz="2800" b="1"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176840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11</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683568" y="286694"/>
            <a:ext cx="8229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altLang="fi-FI" sz="2800" b="1" dirty="0">
                <a:latin typeface="Calibri" panose="020F0502020204030204" pitchFamily="34" charset="0"/>
              </a:rPr>
              <a:t>Kulttuuriarvot</a:t>
            </a: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63944" y="1705447"/>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Kulttuurin ulottuvuudet – </a:t>
            </a:r>
            <a:r>
              <a:rPr lang="fi-FI" sz="2800" dirty="0" err="1">
                <a:latin typeface="Calibri" panose="020F0502020204030204" pitchFamily="34" charset="0"/>
                <a:cs typeface="Calibri" panose="020F0502020204030204" pitchFamily="34" charset="0"/>
              </a:rPr>
              <a:t>Geert</a:t>
            </a:r>
            <a:r>
              <a:rPr lang="fi-FI" sz="2800" dirty="0">
                <a:latin typeface="Calibri" panose="020F0502020204030204" pitchFamily="34" charset="0"/>
                <a:cs typeface="Calibri" panose="020F0502020204030204" pitchFamily="34" charset="0"/>
              </a:rPr>
              <a:t> </a:t>
            </a:r>
            <a:r>
              <a:rPr lang="fi-FI" sz="2800" dirty="0" err="1">
                <a:latin typeface="Calibri" panose="020F0502020204030204" pitchFamily="34" charset="0"/>
                <a:cs typeface="Calibri" panose="020F0502020204030204" pitchFamily="34" charset="0"/>
              </a:rPr>
              <a:t>Hofsteden</a:t>
            </a:r>
            <a:r>
              <a:rPr lang="fi-FI" sz="2800" dirty="0">
                <a:latin typeface="Calibri" panose="020F0502020204030204" pitchFamily="34" charset="0"/>
                <a:cs typeface="Calibri" panose="020F0502020204030204" pitchFamily="34" charset="0"/>
              </a:rPr>
              <a:t> teoria</a:t>
            </a:r>
          </a:p>
          <a:p>
            <a:r>
              <a:rPr lang="fi-FI" sz="2800" dirty="0">
                <a:latin typeface="Calibri" panose="020F0502020204030204" pitchFamily="34" charset="0"/>
                <a:cs typeface="Calibri" panose="020F0502020204030204" pitchFamily="34" charset="0"/>
              </a:rPr>
              <a:t>Tässä kouluttaja esittelee kulttuuriset ulottuvuudet (viitaten </a:t>
            </a:r>
            <a:r>
              <a:rPr lang="fi-FI" sz="2800" dirty="0" err="1">
                <a:latin typeface="Calibri" panose="020F0502020204030204" pitchFamily="34" charset="0"/>
                <a:cs typeface="Calibri" panose="020F0502020204030204" pitchFamily="34" charset="0"/>
              </a:rPr>
              <a:t>Hofstedeen</a:t>
            </a:r>
            <a:r>
              <a:rPr lang="fi-FI" sz="2800" dirty="0">
                <a:latin typeface="Calibri" panose="020F0502020204030204" pitchFamily="34" charset="0"/>
                <a:cs typeface="Calibri" panose="020F0502020204030204" pitchFamily="34" charset="0"/>
              </a:rPr>
              <a:t>)</a:t>
            </a:r>
          </a:p>
          <a:p>
            <a:r>
              <a:rPr lang="fi-FI" sz="2800" dirty="0">
                <a:latin typeface="Calibri" panose="020F0502020204030204" pitchFamily="34" charset="0"/>
                <a:cs typeface="Calibri" panose="020F0502020204030204" pitchFamily="34" charset="0"/>
              </a:rPr>
              <a:t>Kulttuurin innoittamana ja hänen lähestymistapansa kulttuuriin perustuu amerikkalaisen antropologin </a:t>
            </a:r>
            <a:r>
              <a:rPr lang="fi-FI" sz="2800" dirty="0" err="1">
                <a:latin typeface="Calibri" panose="020F0502020204030204" pitchFamily="34" charset="0"/>
                <a:cs typeface="Calibri" panose="020F0502020204030204" pitchFamily="34" charset="0"/>
              </a:rPr>
              <a:t>Clyde</a:t>
            </a:r>
            <a:r>
              <a:rPr lang="fi-FI" sz="2800" dirty="0">
                <a:latin typeface="Calibri" panose="020F0502020204030204" pitchFamily="34" charset="0"/>
                <a:cs typeface="Calibri" panose="020F0502020204030204" pitchFamily="34" charset="0"/>
              </a:rPr>
              <a:t> </a:t>
            </a:r>
            <a:r>
              <a:rPr lang="fi-FI" sz="2800" dirty="0" err="1">
                <a:latin typeface="Calibri" panose="020F0502020204030204" pitchFamily="34" charset="0"/>
                <a:cs typeface="Calibri" panose="020F0502020204030204" pitchFamily="34" charset="0"/>
              </a:rPr>
              <a:t>Kluckhohnin</a:t>
            </a:r>
            <a:r>
              <a:rPr lang="fi-FI" sz="2800" dirty="0">
                <a:latin typeface="Calibri" panose="020F0502020204030204" pitchFamily="34" charset="0"/>
                <a:cs typeface="Calibri" panose="020F0502020204030204" pitchFamily="34" charset="0"/>
              </a:rPr>
              <a:t> määrittelemään määritelmään. : se sisältää ryhmän tuottamat konkreettiset esineet, kulttuurin sydän koostuu perinteisistä ideoista ja siihen liittyvistä arvoista.</a:t>
            </a:r>
            <a:endParaRPr lang="fi-FI" altLang="fi-FI" sz="2800"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245860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12</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683568" y="286694"/>
            <a:ext cx="8229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altLang="fi-FI" sz="2800" b="1" dirty="0">
                <a:latin typeface="Calibri" panose="020F0502020204030204" pitchFamily="34" charset="0"/>
              </a:rPr>
              <a:t>Kulttuuriarvot 2</a:t>
            </a: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457200" y="1052782"/>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Hollantilainen sosiaalipsykologi </a:t>
            </a:r>
            <a:r>
              <a:rPr lang="fi-FI" sz="2800" dirty="0" err="1">
                <a:latin typeface="Calibri" panose="020F0502020204030204" pitchFamily="34" charset="0"/>
                <a:cs typeface="Calibri" panose="020F0502020204030204" pitchFamily="34" charset="0"/>
              </a:rPr>
              <a:t>Geert</a:t>
            </a:r>
            <a:r>
              <a:rPr lang="fi-FI" sz="2800" dirty="0">
                <a:latin typeface="Calibri" panose="020F0502020204030204" pitchFamily="34" charset="0"/>
                <a:cs typeface="Calibri" panose="020F0502020204030204" pitchFamily="34" charset="0"/>
              </a:rPr>
              <a:t> </a:t>
            </a:r>
            <a:r>
              <a:rPr lang="fi-FI" sz="2800" dirty="0" err="1">
                <a:latin typeface="Calibri" panose="020F0502020204030204" pitchFamily="34" charset="0"/>
                <a:cs typeface="Calibri" panose="020F0502020204030204" pitchFamily="34" charset="0"/>
              </a:rPr>
              <a:t>Hofstede</a:t>
            </a:r>
            <a:r>
              <a:rPr lang="fi-FI" sz="2800" dirty="0">
                <a:latin typeface="Calibri" panose="020F0502020204030204" pitchFamily="34" charset="0"/>
                <a:cs typeface="Calibri" panose="020F0502020204030204" pitchFamily="34" charset="0"/>
              </a:rPr>
              <a:t> teki alun perin 1960- ja 1970-luvuilla työelämään liittyvää tutkimusta siitä, miten kansalliset kulttuurit vaikuttavat ihmisten ajatteluun, tuntemiseen, käyttäytymiseen ja yrityskulttuuriin eri maissa. Hän laati kyselyaineistojensa perusteella valtioiden välisen mallin, jossa niiden erilaisia kulttuureita vertailtiin keskenään tietyin kriteerein. </a:t>
            </a:r>
            <a:r>
              <a:rPr lang="fi-FI" sz="2800" dirty="0" err="1">
                <a:latin typeface="Calibri" panose="020F0502020204030204" pitchFamily="34" charset="0"/>
                <a:cs typeface="Calibri" panose="020F0502020204030204" pitchFamily="34" charset="0"/>
              </a:rPr>
              <a:t>Hofsteden</a:t>
            </a:r>
            <a:r>
              <a:rPr lang="fi-FI" sz="2800" dirty="0">
                <a:latin typeface="Calibri" panose="020F0502020204030204" pitchFamily="34" charset="0"/>
                <a:cs typeface="Calibri" panose="020F0502020204030204" pitchFamily="34" charset="0"/>
              </a:rPr>
              <a:t> mallia on vuosikymmenten mittaan kritisoitu mm.</a:t>
            </a:r>
          </a:p>
          <a:p>
            <a:r>
              <a:rPr lang="fi-FI" sz="2800" dirty="0">
                <a:latin typeface="Calibri" panose="020F0502020204030204" pitchFamily="34" charset="0"/>
                <a:cs typeface="Calibri" panose="020F0502020204030204" pitchFamily="34" charset="0"/>
              </a:rPr>
              <a:t>siitä, että moniselitteisiä, kulttuurisidonnaisia käsitteitä on käytetty siinä liian yksinkertaistetusti ja että kansakuntia on käsitelty epärealistisen yhtenäisinä.</a:t>
            </a:r>
            <a:endParaRPr lang="fi-FI" altLang="fi-FI" sz="2400"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472581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13</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683568" y="286694"/>
            <a:ext cx="8229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sz="2800" dirty="0" err="1">
                <a:latin typeface="Calibri" panose="020F0502020204030204" pitchFamily="34" charset="0"/>
                <a:cs typeface="Calibri" panose="020F0502020204030204" pitchFamily="34" charset="0"/>
              </a:rPr>
              <a:t>Hofsteden</a:t>
            </a:r>
            <a:r>
              <a:rPr lang="fi-FI" sz="2800" dirty="0">
                <a:latin typeface="Calibri" panose="020F0502020204030204" pitchFamily="34" charset="0"/>
                <a:cs typeface="Calibri" panose="020F0502020204030204" pitchFamily="34" charset="0"/>
              </a:rPr>
              <a:t> kulttuuriset ulottuvuudet</a:t>
            </a:r>
            <a:endParaRPr lang="fi-FI" altLang="fi-FI" sz="2800" dirty="0">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457200" y="1052782"/>
            <a:ext cx="8507288" cy="52637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600" dirty="0">
                <a:latin typeface="Calibri" panose="020F0502020204030204" pitchFamily="34" charset="0"/>
                <a:cs typeface="Calibri" panose="020F0502020204030204" pitchFamily="34" charset="0"/>
              </a:rPr>
              <a:t>Kulttuurin keskeiset ulottuvuudet </a:t>
            </a:r>
            <a:r>
              <a:rPr lang="fi-FI" sz="2600" dirty="0" err="1">
                <a:latin typeface="Calibri" panose="020F0502020204030204" pitchFamily="34" charset="0"/>
                <a:cs typeface="Calibri" panose="020F0502020204030204" pitchFamily="34" charset="0"/>
              </a:rPr>
              <a:t>Hofsteden</a:t>
            </a:r>
            <a:r>
              <a:rPr lang="fi-FI" sz="2600" dirty="0">
                <a:latin typeface="Calibri" panose="020F0502020204030204" pitchFamily="34" charset="0"/>
                <a:cs typeface="Calibri" panose="020F0502020204030204" pitchFamily="34" charset="0"/>
              </a:rPr>
              <a:t> mukaan</a:t>
            </a:r>
          </a:p>
          <a:p>
            <a:pPr marL="457200" indent="-457200">
              <a:buFont typeface="Arial" panose="020B0604020202020204" pitchFamily="34" charset="0"/>
              <a:buChar char="•"/>
            </a:pPr>
            <a:r>
              <a:rPr lang="fi-FI" sz="2600" dirty="0">
                <a:latin typeface="Calibri" panose="020F0502020204030204" pitchFamily="34" charset="0"/>
                <a:cs typeface="Calibri" panose="020F0502020204030204" pitchFamily="34" charset="0"/>
              </a:rPr>
              <a:t>Valtaetäisyys</a:t>
            </a:r>
          </a:p>
          <a:p>
            <a:pPr marL="457200" indent="-457200">
              <a:buFont typeface="Arial" panose="020B0604020202020204" pitchFamily="34" charset="0"/>
              <a:buChar char="•"/>
            </a:pPr>
            <a:r>
              <a:rPr lang="fi-FI" sz="2600" dirty="0">
                <a:latin typeface="Calibri" panose="020F0502020204030204" pitchFamily="34" charset="0"/>
                <a:cs typeface="Calibri" panose="020F0502020204030204" pitchFamily="34" charset="0"/>
              </a:rPr>
              <a:t>Yksilökeskeisyys vs. yhteisöllisyys</a:t>
            </a:r>
          </a:p>
          <a:p>
            <a:pPr marL="457200" indent="-457200">
              <a:buFont typeface="Arial" panose="020B0604020202020204" pitchFamily="34" charset="0"/>
              <a:buChar char="•"/>
            </a:pPr>
            <a:r>
              <a:rPr lang="fi-FI" sz="2600" dirty="0">
                <a:latin typeface="Calibri" panose="020F0502020204030204" pitchFamily="34" charset="0"/>
                <a:cs typeface="Calibri" panose="020F0502020204030204" pitchFamily="34" charset="0"/>
              </a:rPr>
              <a:t>Maskuliinisuus vs. feminiinisyys</a:t>
            </a:r>
          </a:p>
          <a:p>
            <a:pPr marL="457200" indent="-457200">
              <a:buFont typeface="Arial" panose="020B0604020202020204" pitchFamily="34" charset="0"/>
              <a:buChar char="•"/>
            </a:pPr>
            <a:r>
              <a:rPr lang="fi-FI" sz="2600" dirty="0">
                <a:latin typeface="Calibri" panose="020F0502020204030204" pitchFamily="34" charset="0"/>
                <a:cs typeface="Calibri" panose="020F0502020204030204" pitchFamily="34" charset="0"/>
              </a:rPr>
              <a:t>Epävarmuuden välttäminen vs. epävarmuuden sietäminen</a:t>
            </a:r>
          </a:p>
          <a:p>
            <a:pPr marL="457200" indent="-457200">
              <a:buFont typeface="Arial" panose="020B0604020202020204" pitchFamily="34" charset="0"/>
              <a:buChar char="•"/>
            </a:pPr>
            <a:r>
              <a:rPr lang="fi-FI" sz="2600" dirty="0">
                <a:latin typeface="Calibri" panose="020F0502020204030204" pitchFamily="34" charset="0"/>
                <a:cs typeface="Calibri" panose="020F0502020204030204" pitchFamily="34" charset="0"/>
              </a:rPr>
              <a:t>Aikaorientaatio</a:t>
            </a:r>
          </a:p>
          <a:p>
            <a:r>
              <a:rPr lang="fi-FI" sz="2600" dirty="0">
                <a:latin typeface="Calibri" panose="020F0502020204030204" pitchFamily="34" charset="0"/>
                <a:cs typeface="Calibri" panose="020F0502020204030204" pitchFamily="34" charset="0"/>
              </a:rPr>
              <a:t>LÄHDE</a:t>
            </a:r>
          </a:p>
          <a:p>
            <a:r>
              <a:rPr lang="en-US" sz="2600" dirty="0">
                <a:latin typeface="Calibri" panose="020F0502020204030204" pitchFamily="34" charset="0"/>
                <a:cs typeface="Calibri" panose="020F0502020204030204" pitchFamily="34" charset="0"/>
              </a:rPr>
              <a:t>Hofstede, Geert : Cultures and Organizations - Software of the Mind. Intercultural Cooperation and Its Importance for Survival. </a:t>
            </a:r>
            <a:r>
              <a:rPr lang="fi-FI" sz="2600" dirty="0" err="1">
                <a:latin typeface="Calibri" panose="020F0502020204030204" pitchFamily="34" charset="0"/>
                <a:cs typeface="Calibri" panose="020F0502020204030204" pitchFamily="34" charset="0"/>
              </a:rPr>
              <a:t>McGrawHill</a:t>
            </a:r>
            <a:r>
              <a:rPr lang="fi-FI" sz="2600" dirty="0">
                <a:latin typeface="Calibri" panose="020F0502020204030204" pitchFamily="34" charset="0"/>
                <a:cs typeface="Calibri" panose="020F0502020204030204" pitchFamily="34" charset="0"/>
              </a:rPr>
              <a:t> 2010.</a:t>
            </a:r>
          </a:p>
          <a:p>
            <a:r>
              <a:rPr lang="fi-FI" sz="2600" dirty="0" err="1">
                <a:latin typeface="Calibri" panose="020F0502020204030204" pitchFamily="34" charset="0"/>
                <a:cs typeface="Calibri" panose="020F0502020204030204" pitchFamily="34" charset="0"/>
              </a:rPr>
              <a:t>Ks</a:t>
            </a:r>
            <a:r>
              <a:rPr lang="fi-FI" sz="2600" dirty="0">
                <a:latin typeface="Calibri" panose="020F0502020204030204" pitchFamily="34" charset="0"/>
                <a:cs typeface="Calibri" panose="020F0502020204030204" pitchFamily="34" charset="0"/>
              </a:rPr>
              <a:t> lisää: </a:t>
            </a:r>
            <a:r>
              <a:rPr lang="fi-FI" sz="2600" dirty="0">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https://peda.net/kol/foorumi/m/mkk/t2kk/mit%C3%A4-</a:t>
            </a:r>
          </a:p>
          <a:p>
            <a:r>
              <a:rPr lang="fi-FI" sz="2600" dirty="0">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on-kulttuuri/</a:t>
            </a:r>
            <a:r>
              <a:rPr lang="fi-FI" sz="2600" dirty="0" err="1">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ko</a:t>
            </a:r>
            <a:endParaRPr lang="fi-FI" sz="2600" dirty="0">
              <a:solidFill>
                <a:schemeClr val="accent2"/>
              </a:solidFill>
              <a:latin typeface="Calibri" panose="020F0502020204030204" pitchFamily="34" charset="0"/>
              <a:cs typeface="Calibri" panose="020F0502020204030204" pitchFamily="34" charset="0"/>
            </a:endParaRPr>
          </a:p>
          <a:p>
            <a:endParaRPr lang="fi-FI" sz="2600" dirty="0">
              <a:latin typeface="Calibri" panose="020F0502020204030204" pitchFamily="34" charset="0"/>
              <a:cs typeface="Calibri" panose="020F0502020204030204" pitchFamily="34" charset="0"/>
            </a:endParaRPr>
          </a:p>
          <a:p>
            <a:endParaRPr lang="fi-FI" altLang="fi-FI" sz="2600"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683442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FE2D5000-3D82-44DA-80AD-8D687EC57ABF}"/>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E69CFFE3-BEAF-4F6A-B290-74035DE28440}" type="slidenum">
              <a:rPr lang="fi-FI" altLang="fi-FI">
                <a:latin typeface="Palatino Linotype" panose="02040502050505030304" pitchFamily="18" charset="0"/>
              </a:rPr>
              <a:pPr hangingPunct="1">
                <a:lnSpc>
                  <a:spcPct val="100000"/>
                </a:lnSpc>
                <a:buClrTx/>
                <a:buFontTx/>
                <a:buNone/>
              </a:pPr>
              <a:t>14</a:t>
            </a:fld>
            <a:endParaRPr lang="fi-FI" altLang="fi-FI">
              <a:latin typeface="Palatino Linotype" panose="02040502050505030304" pitchFamily="18" charset="0"/>
            </a:endParaRPr>
          </a:p>
        </p:txBody>
      </p:sp>
      <p:sp>
        <p:nvSpPr>
          <p:cNvPr id="11266" name="Rectangle 2">
            <a:extLst>
              <a:ext uri="{FF2B5EF4-FFF2-40B4-BE49-F238E27FC236}">
                <a16:creationId xmlns:a16="http://schemas.microsoft.com/office/drawing/2014/main" id="{CF457099-D48F-4A85-AA03-149D47D64C44}"/>
              </a:ext>
            </a:extLst>
          </p:cNvPr>
          <p:cNvSpPr>
            <a:spLocks noChangeArrowheads="1"/>
          </p:cNvSpPr>
          <p:nvPr/>
        </p:nvSpPr>
        <p:spPr bwMode="auto">
          <a:xfrm>
            <a:off x="1808352" y="56356"/>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endParaRPr lang="fi-FI" altLang="fi-FI" sz="2800" b="1" dirty="0">
              <a:latin typeface="Calibri" panose="020F0502020204030204" pitchFamily="34" charset="0"/>
              <a:cs typeface="Arial" panose="020B0604020202020204" pitchFamily="34" charset="0"/>
            </a:endParaRPr>
          </a:p>
          <a:p>
            <a:r>
              <a:rPr lang="fi-FI" altLang="fi-FI" sz="2800" b="1" dirty="0">
                <a:latin typeface="Calibri" panose="020F0502020204030204" pitchFamily="34" charset="0"/>
                <a:cs typeface="Arial" panose="020B0604020202020204" pitchFamily="34" charset="0"/>
              </a:rPr>
              <a:t>Korkeakontekstinen kulttuuri vs. </a:t>
            </a:r>
          </a:p>
          <a:p>
            <a:r>
              <a:rPr lang="fi-FI" altLang="fi-FI" sz="2800" b="1" dirty="0">
                <a:latin typeface="Calibri" panose="020F0502020204030204" pitchFamily="34" charset="0"/>
                <a:cs typeface="Arial" panose="020B0604020202020204" pitchFamily="34" charset="0"/>
              </a:rPr>
              <a:t>matalakontekstinen kulttuuri</a:t>
            </a:r>
          </a:p>
        </p:txBody>
      </p:sp>
      <p:sp>
        <p:nvSpPr>
          <p:cNvPr id="11267" name="Rectangle 3">
            <a:extLst>
              <a:ext uri="{FF2B5EF4-FFF2-40B4-BE49-F238E27FC236}">
                <a16:creationId xmlns:a16="http://schemas.microsoft.com/office/drawing/2014/main" id="{2D118A7B-4006-4577-9503-1EDDC3938473}"/>
              </a:ext>
            </a:extLst>
          </p:cNvPr>
          <p:cNvSpPr>
            <a:spLocks noChangeArrowheads="1"/>
          </p:cNvSpPr>
          <p:nvPr/>
        </p:nvSpPr>
        <p:spPr bwMode="auto">
          <a:xfrm>
            <a:off x="595312" y="1389856"/>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600" dirty="0">
                <a:latin typeface="Times New Roman" panose="02020603050405020304" pitchFamily="18" charset="0"/>
              </a:rPr>
              <a:t>Korkean kontekstin kulttuuri perustuu implisiittiseen kommunikointiin ja ei-verbaalisiin vihjeisiin. Korkean kontekstin kommunikaatiossa viestiä ei voida ymmärtää ilman riittäviä taustatietoja. Aasialaisia, afrikkalaisia, arabialaisia, keskieurooppalaisia ja Latinalaisen Amerikan kulttuureja pidetään yleensä korkean kontekstin kulttuureina.</a:t>
            </a:r>
          </a:p>
          <a:p>
            <a:r>
              <a:rPr lang="fi-FI" altLang="fi-FI" sz="2600" dirty="0">
                <a:latin typeface="Times New Roman" panose="02020603050405020304" pitchFamily="18" charset="0"/>
              </a:rPr>
              <a:t>Matalakontekstinen kulttuuri perustuu selkeään viestintään. Matalakontekstisessa viestinnässä tieto on selkeä ja määritetty. Kulttuureja, joilla on länsieurooppalaiset juuret, kuten Yhdysvallat ja Australia, pidetään yleisesti matalan kontekstin kulttuureina.</a:t>
            </a:r>
          </a:p>
        </p:txBody>
      </p:sp>
      <p:pic>
        <p:nvPicPr>
          <p:cNvPr id="8" name="Picture 3">
            <a:extLst>
              <a:ext uri="{FF2B5EF4-FFF2-40B4-BE49-F238E27FC236}">
                <a16:creationId xmlns:a16="http://schemas.microsoft.com/office/drawing/2014/main" id="{708C75E5-CD58-4590-AEAB-1DA0184FB3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DDC9F4E7-9773-4AE3-8D32-670C1716AB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a:extLst>
              <a:ext uri="{FF2B5EF4-FFF2-40B4-BE49-F238E27FC236}">
                <a16:creationId xmlns:a16="http://schemas.microsoft.com/office/drawing/2014/main" id="{8704FBFF-CFFC-4D12-8799-48B93121C585}"/>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0E44D994-049B-4DB8-80DF-509344F45908}" type="slidenum">
              <a:rPr lang="fi-FI" altLang="fi-FI">
                <a:latin typeface="Palatino Linotype" panose="02040502050505030304" pitchFamily="18" charset="0"/>
              </a:rPr>
              <a:pPr hangingPunct="1">
                <a:lnSpc>
                  <a:spcPct val="100000"/>
                </a:lnSpc>
                <a:buClrTx/>
                <a:buFontTx/>
                <a:buNone/>
              </a:pPr>
              <a:t>15</a:t>
            </a:fld>
            <a:endParaRPr lang="fi-FI" altLang="fi-FI">
              <a:latin typeface="Palatino Linotype" panose="02040502050505030304" pitchFamily="18" charset="0"/>
            </a:endParaRPr>
          </a:p>
        </p:txBody>
      </p:sp>
      <p:sp>
        <p:nvSpPr>
          <p:cNvPr id="12290" name="Rectangle 2">
            <a:extLst>
              <a:ext uri="{FF2B5EF4-FFF2-40B4-BE49-F238E27FC236}">
                <a16:creationId xmlns:a16="http://schemas.microsoft.com/office/drawing/2014/main" id="{39D576D7-440A-4F57-95B1-8D90CDDEB957}"/>
              </a:ext>
            </a:extLst>
          </p:cNvPr>
          <p:cNvSpPr>
            <a:spLocks noChangeArrowheads="1"/>
          </p:cNvSpPr>
          <p:nvPr/>
        </p:nvSpPr>
        <p:spPr bwMode="auto">
          <a:xfrm>
            <a:off x="1979712" y="433263"/>
            <a:ext cx="6480720" cy="575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Arial" panose="020B0604020202020204" pitchFamily="34" charset="0"/>
              </a:rPr>
              <a:t>Kulttuurien välisen tietoisuuden asteet</a:t>
            </a:r>
          </a:p>
        </p:txBody>
      </p:sp>
      <p:sp>
        <p:nvSpPr>
          <p:cNvPr id="12291" name="Rectangle 3">
            <a:extLst>
              <a:ext uri="{FF2B5EF4-FFF2-40B4-BE49-F238E27FC236}">
                <a16:creationId xmlns:a16="http://schemas.microsoft.com/office/drawing/2014/main" id="{5F2D29F3-0D4F-4D62-8D0D-87C5B1974458}"/>
              </a:ext>
            </a:extLst>
          </p:cNvPr>
          <p:cNvSpPr>
            <a:spLocks noChangeArrowheads="1"/>
          </p:cNvSpPr>
          <p:nvPr/>
        </p:nvSpPr>
        <p:spPr bwMode="auto">
          <a:xfrm>
            <a:off x="457200" y="1539937"/>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200" u="sng" dirty="0">
                <a:latin typeface="Times New Roman" panose="02020603050405020304" pitchFamily="18" charset="0"/>
              </a:rPr>
              <a:t>1. Minun tapani on ainoa oikea tapa:</a:t>
            </a:r>
          </a:p>
          <a:p>
            <a:r>
              <a:rPr lang="fi-FI" altLang="fi-FI" sz="2200" dirty="0">
                <a:latin typeface="Times New Roman" panose="02020603050405020304" pitchFamily="18" charset="0"/>
              </a:rPr>
              <a:t>Ihmiset joko eivät tiedä tai eivät välitä, että on olemassa toinen tapa tehdä asioita.</a:t>
            </a:r>
          </a:p>
          <a:p>
            <a:r>
              <a:rPr lang="fi-FI" altLang="fi-FI" sz="2200" dirty="0">
                <a:latin typeface="Times New Roman" panose="02020603050405020304" pitchFamily="18" charset="0"/>
              </a:rPr>
              <a:t>Näet tämän pienissä lapsissa, jotka ovat usein hämmästyneitä kuullessaan ihmisten puhuvan toista kieltä, koska heille ei ole aikaisemmin tullut ilmi, että joku voisi olla erilainen kuin he.</a:t>
            </a:r>
            <a:br>
              <a:rPr lang="fi-FI" altLang="fi-FI" sz="2200" dirty="0">
                <a:latin typeface="Times New Roman" panose="02020603050405020304" pitchFamily="18" charset="0"/>
              </a:rPr>
            </a:br>
            <a:endParaRPr lang="fi-FI" altLang="fi-FI" sz="2200" dirty="0">
              <a:latin typeface="Times New Roman" panose="02020603050405020304" pitchFamily="18" charset="0"/>
            </a:endParaRPr>
          </a:p>
          <a:p>
            <a:r>
              <a:rPr lang="fi-FI" altLang="fi-FI" sz="2200" u="sng" dirty="0">
                <a:latin typeface="Times New Roman" panose="02020603050405020304" pitchFamily="18" charset="0"/>
              </a:rPr>
              <a:t>2. Minun tapani on parhain tapa:</a:t>
            </a:r>
          </a:p>
          <a:p>
            <a:r>
              <a:rPr lang="fi-FI" altLang="fi-FI" sz="2200" dirty="0">
                <a:latin typeface="Times New Roman" panose="02020603050405020304" pitchFamily="18" charset="0"/>
              </a:rPr>
              <a:t>Tällä tasolla ihmiset ovat tietoisia siitä, että muut ihmiset tekevät asioita eri tavoin tai heillä on erilaisia uskomuksia, mutta he eivät pidä sitä tarkoituksenmukaisena.</a:t>
            </a:r>
          </a:p>
          <a:p>
            <a:r>
              <a:rPr lang="fi-FI" altLang="fi-FI" sz="2200" dirty="0">
                <a:latin typeface="Times New Roman" panose="02020603050405020304" pitchFamily="18" charset="0"/>
              </a:rPr>
              <a:t>Heidän tapansa ei ole ainoa tapa, mutta se on epäilemättä parhain. Tätä maailmallista näkemystä voisi kutsua "siirtomaa" -malliksi: Näytämme sinulle, miten toimia, koska se on sinun parhaaksesi.</a:t>
            </a:r>
          </a:p>
          <a:p>
            <a:endParaRPr lang="fi-FI" altLang="fi-FI" sz="2200" dirty="0">
              <a:latin typeface="Times New Roman" panose="02020603050405020304" pitchFamily="18" charset="0"/>
            </a:endParaRPr>
          </a:p>
          <a:p>
            <a:endParaRPr lang="fi-FI" altLang="fi-FI" sz="2200" b="1" i="1" dirty="0">
              <a:latin typeface="Times New Roman" panose="02020603050405020304" pitchFamily="18" charset="0"/>
            </a:endParaRPr>
          </a:p>
          <a:p>
            <a:endParaRPr lang="fi-FI" altLang="fi-FI" sz="2200" b="1" i="1" dirty="0">
              <a:latin typeface="Times New Roman" panose="02020603050405020304" pitchFamily="18" charset="0"/>
            </a:endParaRPr>
          </a:p>
        </p:txBody>
      </p:sp>
      <p:pic>
        <p:nvPicPr>
          <p:cNvPr id="8" name="Picture 3">
            <a:extLst>
              <a:ext uri="{FF2B5EF4-FFF2-40B4-BE49-F238E27FC236}">
                <a16:creationId xmlns:a16="http://schemas.microsoft.com/office/drawing/2014/main" id="{4C9AB175-B95D-4374-856E-B6E8B436B5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2A3A0D12-244A-4F7D-8A65-5BB726DD68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a:extLst>
              <a:ext uri="{FF2B5EF4-FFF2-40B4-BE49-F238E27FC236}">
                <a16:creationId xmlns:a16="http://schemas.microsoft.com/office/drawing/2014/main" id="{B948F8D0-11D8-4306-BE57-014B3E84A81E}"/>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E1000ABB-78B5-4D82-B6FC-942EEF4A3464}" type="slidenum">
              <a:rPr lang="fi-FI" altLang="fi-FI">
                <a:latin typeface="Palatino Linotype" panose="02040502050505030304" pitchFamily="18" charset="0"/>
              </a:rPr>
              <a:pPr hangingPunct="1">
                <a:lnSpc>
                  <a:spcPct val="100000"/>
                </a:lnSpc>
                <a:buClrTx/>
                <a:buFontTx/>
                <a:buNone/>
              </a:pPr>
              <a:t>16</a:t>
            </a:fld>
            <a:endParaRPr lang="fi-FI" altLang="fi-FI">
              <a:latin typeface="Palatino Linotype" panose="02040502050505030304" pitchFamily="18" charset="0"/>
            </a:endParaRPr>
          </a:p>
        </p:txBody>
      </p:sp>
      <p:sp>
        <p:nvSpPr>
          <p:cNvPr id="13314" name="Rectangle 2">
            <a:extLst>
              <a:ext uri="{FF2B5EF4-FFF2-40B4-BE49-F238E27FC236}">
                <a16:creationId xmlns:a16="http://schemas.microsoft.com/office/drawing/2014/main" id="{15961238-2F11-4368-8905-A5080FB58BCA}"/>
              </a:ext>
            </a:extLst>
          </p:cNvPr>
          <p:cNvSpPr>
            <a:spLocks noChangeArrowheads="1"/>
          </p:cNvSpPr>
          <p:nvPr/>
        </p:nvSpPr>
        <p:spPr bwMode="auto">
          <a:xfrm>
            <a:off x="1907704" y="358819"/>
            <a:ext cx="6335935" cy="8226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dirty="0">
                <a:latin typeface="Calibri" panose="020F0502020204030204" pitchFamily="34" charset="0"/>
                <a:cs typeface="Arial" panose="020B0604020202020204" pitchFamily="34" charset="0"/>
              </a:rPr>
              <a:t>Kulttuurien välisen tietoisuuden asteet 2</a:t>
            </a:r>
          </a:p>
        </p:txBody>
      </p:sp>
      <p:sp>
        <p:nvSpPr>
          <p:cNvPr id="13315" name="Rectangle 3">
            <a:extLst>
              <a:ext uri="{FF2B5EF4-FFF2-40B4-BE49-F238E27FC236}">
                <a16:creationId xmlns:a16="http://schemas.microsoft.com/office/drawing/2014/main" id="{18CFD3E5-A616-4F45-9B78-5F69B366BFCC}"/>
              </a:ext>
            </a:extLst>
          </p:cNvPr>
          <p:cNvSpPr>
            <a:spLocks noChangeArrowheads="1"/>
          </p:cNvSpPr>
          <p:nvPr/>
        </p:nvSpPr>
        <p:spPr bwMode="auto">
          <a:xfrm>
            <a:off x="474295" y="1354137"/>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altLang="fi-FI" sz="2400" u="sng" dirty="0">
                <a:latin typeface="Times New Roman" panose="02020603050405020304" pitchFamily="18" charset="0"/>
              </a:rPr>
              <a:t>3. On monta tapaa; minun tapani ja muiden tavat:</a:t>
            </a:r>
          </a:p>
          <a:p>
            <a:endParaRPr lang="fi-FI" altLang="fi-FI" sz="2400" u="sng" dirty="0">
              <a:latin typeface="Times New Roman" panose="02020603050405020304" pitchFamily="18" charset="0"/>
            </a:endParaRPr>
          </a:p>
          <a:p>
            <a:r>
              <a:rPr lang="fi-FI" altLang="fi-FI" sz="2400" u="sng" dirty="0">
                <a:latin typeface="Times New Roman" panose="02020603050405020304" pitchFamily="18" charset="0"/>
              </a:rPr>
              <a:t>I</a:t>
            </a:r>
            <a:r>
              <a:rPr lang="fi-FI" altLang="fi-FI" sz="2400" dirty="0">
                <a:latin typeface="Times New Roman" panose="02020603050405020304" pitchFamily="18" charset="0"/>
              </a:rPr>
              <a:t>hmisillä on selkeä käsitys siitä, että muitakin maailmankatsomuksia on olemassa ja että eri ihmiset käyttäytyvät ja uskovat eri tavalla.</a:t>
            </a:r>
          </a:p>
          <a:p>
            <a:r>
              <a:rPr lang="fi-FI" altLang="fi-FI" sz="2400" dirty="0">
                <a:latin typeface="Times New Roman" panose="02020603050405020304" pitchFamily="18" charset="0"/>
              </a:rPr>
              <a:t>He eivät ota kantaa näihin näkemyksiin kokonaisuutena, mutta tunnustavat, että eri kulttuureilla ja näkemyksillä voi olla erilaisia ansioita. He ovat valmiita yhdistämään kokonaisuudeksi hyvän monista eri näkökohdista.</a:t>
            </a:r>
          </a:p>
          <a:p>
            <a:endParaRPr lang="fi-FI" altLang="fi-FI" sz="2400" dirty="0">
              <a:latin typeface="Times New Roman" panose="02020603050405020304" pitchFamily="18" charset="0"/>
            </a:endParaRPr>
          </a:p>
          <a:p>
            <a:r>
              <a:rPr lang="fi-FI" altLang="fi-FI" sz="2400" u="sng" dirty="0">
                <a:latin typeface="Times New Roman" panose="02020603050405020304" pitchFamily="18" charset="0"/>
              </a:rPr>
              <a:t>4.Meidän tapamme:</a:t>
            </a:r>
          </a:p>
          <a:p>
            <a:r>
              <a:rPr lang="fi-FI" altLang="fi-FI" sz="2400" dirty="0">
                <a:latin typeface="Times New Roman" panose="02020603050405020304" pitchFamily="18" charset="0"/>
              </a:rPr>
              <a:t> Tämä viimeinen vaihe tuo ihmiset yhteen luomaan uuden jaetun kulttuurin, jolla on uusi merkitys kaikille.</a:t>
            </a:r>
          </a:p>
          <a:p>
            <a:endParaRPr lang="fi-FI" altLang="fi-FI" sz="2200" b="1" i="1" dirty="0">
              <a:latin typeface="Times New Roman" panose="02020603050405020304" pitchFamily="18" charset="0"/>
            </a:endParaRPr>
          </a:p>
          <a:p>
            <a:endParaRPr lang="fi-FI" altLang="fi-FI" sz="2200" b="1" i="1" dirty="0">
              <a:latin typeface="Times New Roman" panose="02020603050405020304" pitchFamily="18" charset="0"/>
            </a:endParaRPr>
          </a:p>
          <a:p>
            <a:pPr algn="just">
              <a:lnSpc>
                <a:spcPct val="100000"/>
              </a:lnSpc>
            </a:pPr>
            <a:endParaRPr lang="fi-FI" altLang="fi-FI" sz="2200" b="1" i="1" dirty="0">
              <a:latin typeface="Times New Roman" panose="02020603050405020304" pitchFamily="18" charset="0"/>
            </a:endParaRPr>
          </a:p>
          <a:p>
            <a:pPr algn="just">
              <a:lnSpc>
                <a:spcPct val="100000"/>
              </a:lnSpc>
            </a:pPr>
            <a:endParaRPr lang="fi-FI" altLang="fi-FI" sz="2200" b="1" i="1" dirty="0">
              <a:latin typeface="Times New Roman" panose="02020603050405020304" pitchFamily="18" charset="0"/>
            </a:endParaRPr>
          </a:p>
          <a:p>
            <a:pPr algn="just">
              <a:lnSpc>
                <a:spcPct val="100000"/>
              </a:lnSpc>
            </a:pPr>
            <a:endParaRPr lang="fi-FI" altLang="fi-FI" sz="2200" b="1" i="1" dirty="0">
              <a:latin typeface="Times New Roman" panose="02020603050405020304" pitchFamily="18" charset="0"/>
            </a:endParaRPr>
          </a:p>
        </p:txBody>
      </p:sp>
      <p:pic>
        <p:nvPicPr>
          <p:cNvPr id="8" name="Picture 3">
            <a:extLst>
              <a:ext uri="{FF2B5EF4-FFF2-40B4-BE49-F238E27FC236}">
                <a16:creationId xmlns:a16="http://schemas.microsoft.com/office/drawing/2014/main" id="{8CF741F3-12B2-4C2C-B28C-BAFEDE9750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0C1D65BE-A575-45E4-9DF9-2D1D84DD4D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a:extLst>
              <a:ext uri="{FF2B5EF4-FFF2-40B4-BE49-F238E27FC236}">
                <a16:creationId xmlns:a16="http://schemas.microsoft.com/office/drawing/2014/main" id="{130EC771-514C-4E40-91EA-59268BB63364}"/>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8A40B64-48D6-4DE8-BB76-D4D772A9DA57}" type="slidenum">
              <a:rPr lang="fi-FI" altLang="fi-FI">
                <a:latin typeface="Palatino Linotype" panose="02040502050505030304" pitchFamily="18" charset="0"/>
              </a:rPr>
              <a:pPr hangingPunct="1">
                <a:lnSpc>
                  <a:spcPct val="100000"/>
                </a:lnSpc>
                <a:buClrTx/>
                <a:buFontTx/>
                <a:buNone/>
              </a:pPr>
              <a:t>17</a:t>
            </a:fld>
            <a:endParaRPr lang="fi-FI" altLang="fi-FI">
              <a:latin typeface="Palatino Linotype" panose="02040502050505030304" pitchFamily="18" charset="0"/>
            </a:endParaRPr>
          </a:p>
        </p:txBody>
      </p:sp>
      <p:sp>
        <p:nvSpPr>
          <p:cNvPr id="14338" name="Rectangle 2">
            <a:extLst>
              <a:ext uri="{FF2B5EF4-FFF2-40B4-BE49-F238E27FC236}">
                <a16:creationId xmlns:a16="http://schemas.microsoft.com/office/drawing/2014/main" id="{6C19E54C-8FF7-4048-BCF3-B979AD18BA93}"/>
              </a:ext>
            </a:extLst>
          </p:cNvPr>
          <p:cNvSpPr>
            <a:spLocks noChangeArrowheads="1"/>
          </p:cNvSpPr>
          <p:nvPr/>
        </p:nvSpPr>
        <p:spPr bwMode="auto">
          <a:xfrm>
            <a:off x="1962220" y="184572"/>
            <a:ext cx="7128792" cy="1386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r>
              <a:rPr lang="fi-FI" altLang="fi-FI" sz="2800" b="1" dirty="0">
                <a:latin typeface="Calibri" panose="020F0502020204030204" pitchFamily="34" charset="0"/>
                <a:cs typeface="Times New Roman" panose="02020603050405020304" pitchFamily="18" charset="0"/>
              </a:rPr>
              <a:t>Kulttuurisuuden ulkopuolella: </a:t>
            </a:r>
          </a:p>
          <a:p>
            <a:pPr>
              <a:lnSpc>
                <a:spcPct val="100000"/>
              </a:lnSpc>
            </a:pPr>
            <a:r>
              <a:rPr lang="fi-FI" altLang="fi-FI" sz="2800" b="1" dirty="0">
                <a:latin typeface="Calibri" panose="020F0502020204030204" pitchFamily="34" charset="0"/>
                <a:cs typeface="Times New Roman" panose="02020603050405020304" pitchFamily="18" charset="0"/>
              </a:rPr>
              <a:t>varovaisuus herkissä tilanteissa ja pakolaisten menneisyyden suhteen. </a:t>
            </a:r>
          </a:p>
        </p:txBody>
      </p:sp>
      <p:sp>
        <p:nvSpPr>
          <p:cNvPr id="14339" name="Rectangle 3">
            <a:extLst>
              <a:ext uri="{FF2B5EF4-FFF2-40B4-BE49-F238E27FC236}">
                <a16:creationId xmlns:a16="http://schemas.microsoft.com/office/drawing/2014/main" id="{414B4BA3-4E0E-4267-BCB7-6C37BEFA4C47}"/>
              </a:ext>
            </a:extLst>
          </p:cNvPr>
          <p:cNvSpPr>
            <a:spLocks noChangeArrowheads="1"/>
          </p:cNvSpPr>
          <p:nvPr/>
        </p:nvSpPr>
        <p:spPr bwMode="auto">
          <a:xfrm>
            <a:off x="468313" y="2132856"/>
            <a:ext cx="8229600" cy="3445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SzTx/>
              <a:buFontTx/>
              <a:buNone/>
            </a:pPr>
            <a:r>
              <a:rPr lang="fi-FI" altLang="fi-FI" sz="2800" dirty="0">
                <a:latin typeface="Calibri" panose="020F0502020204030204" pitchFamily="34" charset="0"/>
                <a:cs typeface="Calibri" panose="020F0502020204030204" pitchFamily="34" charset="0"/>
              </a:rPr>
              <a:t>Joitain aiheita, joita käsitellään avoimesti Euroopassa, voivat olla tabu maailman muilla alueilla, esimerkiksi perheen tilanne, sukupuolisuuntautuminen, sairaudet ja vammaisuus. On muitakin aiheita, jotka voivat hämmentää ja nolostuttaa. </a:t>
            </a:r>
          </a:p>
          <a:p>
            <a:pPr>
              <a:buClrTx/>
              <a:buSzTx/>
              <a:buFontTx/>
              <a:buNone/>
            </a:pPr>
            <a:endParaRPr lang="fi-FI" altLang="fi-FI" sz="2800" dirty="0">
              <a:latin typeface="Calibri" panose="020F0502020204030204" pitchFamily="34" charset="0"/>
              <a:cs typeface="Calibri" panose="020F0502020204030204" pitchFamily="34" charset="0"/>
            </a:endParaRPr>
          </a:p>
          <a:p>
            <a:pPr>
              <a:buClrTx/>
              <a:buSzTx/>
              <a:buFontTx/>
              <a:buNone/>
            </a:pPr>
            <a:r>
              <a:rPr lang="fi-FI" altLang="fi-FI" sz="2800" dirty="0">
                <a:latin typeface="Calibri" panose="020F0502020204030204" pitchFamily="34" charset="0"/>
                <a:cs typeface="Calibri" panose="020F0502020204030204" pitchFamily="34" charset="0"/>
              </a:rPr>
              <a:t>Tällainen voi aiheuttaa ristiriitoja ryhmässä tai joku voi vetäytyä.</a:t>
            </a: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FE17DB3B-C2A6-4019-ADD7-C645B1E20E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8DDF601B-7B88-4219-9110-FBF30118CE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a:extLst>
              <a:ext uri="{FF2B5EF4-FFF2-40B4-BE49-F238E27FC236}">
                <a16:creationId xmlns:a16="http://schemas.microsoft.com/office/drawing/2014/main" id="{923E48B8-3AFE-40F7-A8A2-75412D025207}"/>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0EB7466D-8DD2-45AD-949C-9F6C2863C974}" type="slidenum">
              <a:rPr lang="fi-FI" altLang="fi-FI">
                <a:latin typeface="Palatino Linotype" panose="02040502050505030304" pitchFamily="18" charset="0"/>
              </a:rPr>
              <a:pPr hangingPunct="1">
                <a:lnSpc>
                  <a:spcPct val="100000"/>
                </a:lnSpc>
                <a:buClrTx/>
                <a:buFontTx/>
                <a:buNone/>
              </a:pPr>
              <a:t>18</a:t>
            </a:fld>
            <a:endParaRPr lang="fi-FI" altLang="fi-FI">
              <a:latin typeface="Palatino Linotype" panose="02040502050505030304" pitchFamily="18" charset="0"/>
            </a:endParaRPr>
          </a:p>
        </p:txBody>
      </p:sp>
      <p:sp>
        <p:nvSpPr>
          <p:cNvPr id="15362" name="Rectangle 2">
            <a:extLst>
              <a:ext uri="{FF2B5EF4-FFF2-40B4-BE49-F238E27FC236}">
                <a16:creationId xmlns:a16="http://schemas.microsoft.com/office/drawing/2014/main" id="{B4FB03EB-45D8-44C5-A93C-2752DA11D072}"/>
              </a:ext>
            </a:extLst>
          </p:cNvPr>
          <p:cNvSpPr>
            <a:spLocks noChangeArrowheads="1"/>
          </p:cNvSpPr>
          <p:nvPr/>
        </p:nvSpPr>
        <p:spPr bwMode="auto">
          <a:xfrm>
            <a:off x="1907704" y="144982"/>
            <a:ext cx="6790209"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buClrTx/>
              <a:buSzTx/>
              <a:buFontTx/>
              <a:buNone/>
            </a:pPr>
            <a:r>
              <a:rPr lang="fi-FI" altLang="fi-FI" sz="2800" b="1" dirty="0">
                <a:latin typeface="Calibri" panose="020F0502020204030204" pitchFamily="34" charset="0"/>
                <a:cs typeface="Times New Roman" panose="02020603050405020304" pitchFamily="18" charset="0"/>
              </a:rPr>
              <a:t>Joitakin avoimesti ja yhteisesti käsiteltäviä </a:t>
            </a:r>
          </a:p>
          <a:p>
            <a:pPr>
              <a:buClrTx/>
              <a:buSzTx/>
              <a:buFontTx/>
              <a:buNone/>
            </a:pPr>
            <a:r>
              <a:rPr lang="fi-FI" altLang="fi-FI" sz="2800" b="1" dirty="0">
                <a:latin typeface="Calibri" panose="020F0502020204030204" pitchFamily="34" charset="0"/>
                <a:cs typeface="Times New Roman" panose="02020603050405020304" pitchFamily="18" charset="0"/>
              </a:rPr>
              <a:t>aiheita</a:t>
            </a:r>
          </a:p>
        </p:txBody>
      </p:sp>
      <p:sp>
        <p:nvSpPr>
          <p:cNvPr id="15363" name="Rectangle 3">
            <a:extLst>
              <a:ext uri="{FF2B5EF4-FFF2-40B4-BE49-F238E27FC236}">
                <a16:creationId xmlns:a16="http://schemas.microsoft.com/office/drawing/2014/main" id="{18AD119C-FE4B-479B-9EB9-7908046B3A1F}"/>
              </a:ext>
            </a:extLst>
          </p:cNvPr>
          <p:cNvSpPr>
            <a:spLocks noChangeArrowheads="1"/>
          </p:cNvSpPr>
          <p:nvPr/>
        </p:nvSpPr>
        <p:spPr bwMode="auto">
          <a:xfrm>
            <a:off x="479648" y="1196752"/>
            <a:ext cx="8484839" cy="4404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latin typeface="Calibri" panose="020F0502020204030204" pitchFamily="34" charset="0"/>
                <a:cs typeface="Calibri" panose="020F0502020204030204" pitchFamily="34" charset="0"/>
              </a:rPr>
              <a:t>Vältä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kysymästä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henkilökohtaisia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kysymyksiä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esim</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pakolaisen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matkustamisesta</a:t>
            </a:r>
            <a:r>
              <a:rPr lang="en-US" altLang="fi-FI" sz="2800" dirty="0">
                <a:latin typeface="Calibri" panose="020F0502020204030204" pitchFamily="34" charset="0"/>
                <a:cs typeface="Calibri" panose="020F0502020204030204" pitchFamily="34" charset="0"/>
              </a:rPr>
              <a:t>.</a:t>
            </a:r>
          </a:p>
          <a:p>
            <a:endParaRPr lang="en-US" altLang="fi-FI" sz="2800" dirty="0">
              <a:latin typeface="Calibri" panose="020F0502020204030204" pitchFamily="34" charset="0"/>
              <a:cs typeface="Calibri" panose="020F0502020204030204" pitchFamily="34" charset="0"/>
            </a:endParaRPr>
          </a:p>
          <a:p>
            <a:r>
              <a:rPr lang="en-US" altLang="fi-FI" sz="2800" dirty="0" err="1">
                <a:latin typeface="Calibri" panose="020F0502020204030204" pitchFamily="34" charset="0"/>
                <a:cs typeface="Calibri" panose="020F0502020204030204" pitchFamily="34" charset="0"/>
              </a:rPr>
              <a:t>Älä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herätä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traumaattisia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kokemuksia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Kokemusten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herättäminen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aiheuttaa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suurta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tuskaa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niillä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jotka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ovat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menettäneet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perheenjäseniä</a:t>
            </a:r>
            <a:r>
              <a:rPr lang="en-US" altLang="fi-FI" sz="2800" dirty="0">
                <a:latin typeface="Calibri" panose="020F0502020204030204" pitchFamily="34" charset="0"/>
                <a:cs typeface="Calibri" panose="020F0502020204030204" pitchFamily="34" charset="0"/>
              </a:rPr>
              <a:t> tai </a:t>
            </a:r>
            <a:r>
              <a:rPr lang="en-US" altLang="fi-FI" sz="2800" dirty="0" err="1">
                <a:latin typeface="Calibri" panose="020F0502020204030204" pitchFamily="34" charset="0"/>
                <a:cs typeface="Calibri" panose="020F0502020204030204" pitchFamily="34" charset="0"/>
              </a:rPr>
              <a:t>hyvän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taloudellisen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tilanteensa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kotimaassaan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Yritä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pikemminkin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luoda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ilmapiiri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jossa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pakolaiset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voivat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vapaasti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ilmaista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itseään</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jakaa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sellaisia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henkilökohtaisia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asioita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jotka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tuntuvat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heille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tärkeiltä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Odotuksena</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kuitenkin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hienovaraista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käyttäytymistä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ryhmässä</a:t>
            </a:r>
            <a:r>
              <a:rPr lang="en-US" altLang="fi-FI" sz="2800" dirty="0">
                <a:latin typeface="Calibri" panose="020F0502020204030204" pitchFamily="34" charset="0"/>
                <a:cs typeface="Calibri" panose="020F0502020204030204" pitchFamily="34" charset="0"/>
              </a:rPr>
              <a:t>.</a:t>
            </a:r>
          </a:p>
          <a:p>
            <a:endParaRPr lang="en-US" altLang="fi-FI" sz="2400" b="1" i="1"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C48E0A0B-C243-4F65-BD9B-1782A8603A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632A2733-9CFE-4F8A-9F3C-AE83859F86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a:extLst>
              <a:ext uri="{FF2B5EF4-FFF2-40B4-BE49-F238E27FC236}">
                <a16:creationId xmlns:a16="http://schemas.microsoft.com/office/drawing/2014/main" id="{C0878793-9252-4038-9E70-5A285C9B0289}"/>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09C397BF-C661-4047-8A82-14E2F8D9F3AF}" type="slidenum">
              <a:rPr lang="fi-FI" altLang="fi-FI">
                <a:latin typeface="Palatino Linotype" panose="02040502050505030304" pitchFamily="18" charset="0"/>
              </a:rPr>
              <a:pPr hangingPunct="1">
                <a:lnSpc>
                  <a:spcPct val="100000"/>
                </a:lnSpc>
                <a:buClrTx/>
                <a:buFontTx/>
                <a:buNone/>
              </a:pPr>
              <a:t>19</a:t>
            </a:fld>
            <a:endParaRPr lang="fi-FI" altLang="fi-FI">
              <a:latin typeface="Palatino Linotype" panose="02040502050505030304" pitchFamily="18" charset="0"/>
            </a:endParaRPr>
          </a:p>
        </p:txBody>
      </p:sp>
      <p:sp>
        <p:nvSpPr>
          <p:cNvPr id="16386" name="Rectangle 2">
            <a:extLst>
              <a:ext uri="{FF2B5EF4-FFF2-40B4-BE49-F238E27FC236}">
                <a16:creationId xmlns:a16="http://schemas.microsoft.com/office/drawing/2014/main" id="{21B7F70C-D779-48DD-9560-07BB69BEE4C5}"/>
              </a:ext>
            </a:extLst>
          </p:cNvPr>
          <p:cNvSpPr>
            <a:spLocks noChangeArrowheads="1"/>
          </p:cNvSpPr>
          <p:nvPr/>
        </p:nvSpPr>
        <p:spPr bwMode="auto">
          <a:xfrm>
            <a:off x="1979713" y="149701"/>
            <a:ext cx="5544616" cy="1119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SzTx/>
              <a:buFontTx/>
              <a:buNone/>
            </a:pPr>
            <a:r>
              <a:rPr lang="fi-FI" altLang="fi-FI" sz="2800" b="1" dirty="0">
                <a:latin typeface="Calibri" panose="020F0502020204030204" pitchFamily="34" charset="0"/>
                <a:cs typeface="Times New Roman" panose="02020603050405020304" pitchFamily="18" charset="0"/>
              </a:rPr>
              <a:t>Joitakin avoimesti ja yhteisesti </a:t>
            </a:r>
          </a:p>
          <a:p>
            <a:pPr hangingPunct="1">
              <a:lnSpc>
                <a:spcPct val="100000"/>
              </a:lnSpc>
              <a:buClrTx/>
              <a:buSzTx/>
              <a:buFontTx/>
              <a:buNone/>
            </a:pPr>
            <a:r>
              <a:rPr lang="fi-FI" altLang="fi-FI" sz="2800" b="1" dirty="0">
                <a:latin typeface="Calibri" panose="020F0502020204030204" pitchFamily="34" charset="0"/>
                <a:cs typeface="Times New Roman" panose="02020603050405020304" pitchFamily="18" charset="0"/>
              </a:rPr>
              <a:t>käsiteltäviä aiheita</a:t>
            </a:r>
          </a:p>
        </p:txBody>
      </p:sp>
      <p:sp>
        <p:nvSpPr>
          <p:cNvPr id="16387" name="Rectangle 3">
            <a:extLst>
              <a:ext uri="{FF2B5EF4-FFF2-40B4-BE49-F238E27FC236}">
                <a16:creationId xmlns:a16="http://schemas.microsoft.com/office/drawing/2014/main" id="{9DCA2B99-38F5-4C4D-9FA8-121346A17A50}"/>
              </a:ext>
            </a:extLst>
          </p:cNvPr>
          <p:cNvSpPr>
            <a:spLocks noChangeArrowheads="1"/>
          </p:cNvSpPr>
          <p:nvPr/>
        </p:nvSpPr>
        <p:spPr bwMode="auto">
          <a:xfrm>
            <a:off x="468313" y="184467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endParaRPr lang="en-US" altLang="fi-FI" sz="2400" b="1" i="1" dirty="0">
              <a:latin typeface="Times New Roman" panose="02020603050405020304" pitchFamily="18" charset="0"/>
            </a:endParaRPr>
          </a:p>
          <a:p>
            <a:r>
              <a:rPr lang="en-US" altLang="fi-FI" sz="2800" dirty="0">
                <a:latin typeface="Calibri" panose="020F0502020204030204" pitchFamily="34" charset="0"/>
                <a:cs typeface="Calibri" panose="020F0502020204030204" pitchFamily="34" charset="0"/>
              </a:rPr>
              <a:t>Luo </a:t>
            </a:r>
            <a:r>
              <a:rPr lang="en-US" altLang="fi-FI" sz="2800" dirty="0" err="1">
                <a:latin typeface="Calibri" panose="020F0502020204030204" pitchFamily="34" charset="0"/>
                <a:cs typeface="Calibri" panose="020F0502020204030204" pitchFamily="34" charset="0"/>
              </a:rPr>
              <a:t>dynaaminen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ryhmä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jossa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jokainen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tuntea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luottamusta</a:t>
            </a:r>
            <a:r>
              <a:rPr lang="en-US" altLang="fi-FI" sz="2800" dirty="0">
                <a:latin typeface="Calibri" panose="020F0502020204030204" pitchFamily="34" charset="0"/>
                <a:cs typeface="Calibri" panose="020F0502020204030204" pitchFamily="34" charset="0"/>
              </a:rPr>
              <a:t>: </a:t>
            </a:r>
          </a:p>
          <a:p>
            <a:r>
              <a:rPr lang="en-US" altLang="fi-FI" sz="2800" dirty="0">
                <a:latin typeface="Calibri" panose="020F0502020204030204" pitchFamily="34" charset="0"/>
                <a:cs typeface="Calibri" panose="020F0502020204030204" pitchFamily="34" charset="0"/>
              </a:rPr>
              <a:t>Anna </a:t>
            </a:r>
            <a:r>
              <a:rPr lang="en-US" altLang="fi-FI" sz="2800" dirty="0" err="1">
                <a:latin typeface="Calibri" panose="020F0502020204030204" pitchFamily="34" charset="0"/>
                <a:cs typeface="Calibri" panose="020F0502020204030204" pitchFamily="34" charset="0"/>
              </a:rPr>
              <a:t>tietoa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itsestäsi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kehitä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toimivaa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viestintää</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kutsu</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puhumaan</a:t>
            </a:r>
            <a:r>
              <a:rPr lang="en-US" altLang="fi-FI" sz="2800" dirty="0">
                <a:latin typeface="Calibri" panose="020F0502020204030204" pitchFamily="34" charset="0"/>
                <a:cs typeface="Calibri" panose="020F0502020204030204" pitchFamily="34" charset="0"/>
              </a:rPr>
              <a:t>.</a:t>
            </a:r>
          </a:p>
          <a:p>
            <a:pPr>
              <a:lnSpc>
                <a:spcPct val="100000"/>
              </a:lnSpc>
            </a:pPr>
            <a:endParaRPr lang="en-US" altLang="fi-FI" sz="2400" b="1" i="1" dirty="0">
              <a:latin typeface="Times New Roman" panose="02020603050405020304" pitchFamily="18" charset="0"/>
            </a:endParaRPr>
          </a:p>
          <a:p>
            <a:pPr hangingPunct="1">
              <a:lnSpc>
                <a:spcPct val="100000"/>
              </a:lnSpc>
              <a:spcBef>
                <a:spcPts val="1800"/>
              </a:spcBef>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76B38B05-BF29-470A-BF29-AC1670A65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6026ACC9-572C-41A5-9035-7F1479A152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177EF224-2759-49FA-A2B1-D566A0853577}"/>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AFA8CB49-F7DB-4489-9CD7-A97551FEDF7C}" type="slidenum">
              <a:rPr lang="fi-FI" altLang="fi-FI">
                <a:latin typeface="Palatino Linotype" panose="02040502050505030304" pitchFamily="18" charset="0"/>
              </a:rPr>
              <a:pPr hangingPunct="1">
                <a:lnSpc>
                  <a:spcPct val="100000"/>
                </a:lnSpc>
                <a:buClrTx/>
                <a:buFontTx/>
                <a:buNone/>
              </a:pPr>
              <a:t>2</a:t>
            </a:fld>
            <a:endParaRPr lang="fi-FI" altLang="fi-FI">
              <a:latin typeface="Palatino Linotype" panose="02040502050505030304" pitchFamily="18" charset="0"/>
            </a:endParaRPr>
          </a:p>
        </p:txBody>
      </p:sp>
      <p:sp>
        <p:nvSpPr>
          <p:cNvPr id="7170" name="Rectangle 2">
            <a:extLst>
              <a:ext uri="{FF2B5EF4-FFF2-40B4-BE49-F238E27FC236}">
                <a16:creationId xmlns:a16="http://schemas.microsoft.com/office/drawing/2014/main" id="{3446EC11-25EB-4729-AD6D-15868FE1F8F0}"/>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pic>
        <p:nvPicPr>
          <p:cNvPr id="7171" name="Picture 3">
            <a:extLst>
              <a:ext uri="{FF2B5EF4-FFF2-40B4-BE49-F238E27FC236}">
                <a16:creationId xmlns:a16="http://schemas.microsoft.com/office/drawing/2014/main" id="{EC2E3764-9FB8-48B6-BA01-76C87BCBC5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a:extLst>
              <a:ext uri="{FF2B5EF4-FFF2-40B4-BE49-F238E27FC236}">
                <a16:creationId xmlns:a16="http://schemas.microsoft.com/office/drawing/2014/main" id="{A5D00C6B-81D7-49F7-8954-77C87DF1B9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Rectangle 6">
            <a:extLst>
              <a:ext uri="{FF2B5EF4-FFF2-40B4-BE49-F238E27FC236}">
                <a16:creationId xmlns:a16="http://schemas.microsoft.com/office/drawing/2014/main" id="{C13705CF-D852-4191-A437-D702F23BB4DB}"/>
              </a:ext>
            </a:extLst>
          </p:cNvPr>
          <p:cNvSpPr>
            <a:spLocks noChangeArrowheads="1"/>
          </p:cNvSpPr>
          <p:nvPr/>
        </p:nvSpPr>
        <p:spPr bwMode="auto">
          <a:xfrm>
            <a:off x="1936750" y="258832"/>
            <a:ext cx="6523038" cy="1137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endParaRPr lang="fi-FI" altLang="fi-FI" sz="1600" b="1" dirty="0">
              <a:latin typeface="Calibri" panose="020F0502020204030204" pitchFamily="34" charset="0"/>
            </a:endParaRPr>
          </a:p>
          <a:p>
            <a:pPr algn="ctr" hangingPunct="1">
              <a:lnSpc>
                <a:spcPct val="100000"/>
              </a:lnSpc>
              <a:buClrTx/>
              <a:buFontTx/>
              <a:buNone/>
            </a:pPr>
            <a:r>
              <a:rPr lang="fi-FI" altLang="fi-FI" sz="2800" b="1" dirty="0">
                <a:latin typeface="Calibri" panose="020F0502020204030204" pitchFamily="34" charset="0"/>
              </a:rPr>
              <a:t>Kulttuurien välisen kommunikoinnin taidot</a:t>
            </a:r>
          </a:p>
          <a:p>
            <a:pPr algn="ctr" hangingPunct="1">
              <a:lnSpc>
                <a:spcPct val="100000"/>
              </a:lnSpc>
              <a:buClrTx/>
              <a:buFontTx/>
              <a:buNone/>
            </a:pPr>
            <a:endParaRPr lang="fi-FI" altLang="fi-FI" sz="2400" b="1" dirty="0">
              <a:latin typeface="Calibri" panose="020F0502020204030204" pitchFamily="34" charset="0"/>
            </a:endParaRPr>
          </a:p>
        </p:txBody>
      </p:sp>
      <p:pic>
        <p:nvPicPr>
          <p:cNvPr id="2" name="Kuva 1">
            <a:extLst>
              <a:ext uri="{FF2B5EF4-FFF2-40B4-BE49-F238E27FC236}">
                <a16:creationId xmlns:a16="http://schemas.microsoft.com/office/drawing/2014/main" id="{90907106-0443-4017-9584-568BEF1C8F18}"/>
              </a:ext>
            </a:extLst>
          </p:cNvPr>
          <p:cNvPicPr>
            <a:picLocks noChangeAspect="1"/>
          </p:cNvPicPr>
          <p:nvPr/>
        </p:nvPicPr>
        <p:blipFill>
          <a:blip r:embed="rId5"/>
          <a:stretch>
            <a:fillRect/>
          </a:stretch>
        </p:blipFill>
        <p:spPr>
          <a:xfrm>
            <a:off x="1811016" y="1103939"/>
            <a:ext cx="5832647" cy="4846232"/>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a:extLst>
              <a:ext uri="{FF2B5EF4-FFF2-40B4-BE49-F238E27FC236}">
                <a16:creationId xmlns:a16="http://schemas.microsoft.com/office/drawing/2014/main" id="{874281E9-25E5-454B-8C32-AC1847B93EBA}"/>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E631E297-34D5-4E62-9AD3-E43C4C0E394B}" type="slidenum">
              <a:rPr lang="fi-FI" altLang="fi-FI">
                <a:latin typeface="Palatino Linotype" panose="02040502050505030304" pitchFamily="18" charset="0"/>
              </a:rPr>
              <a:pPr hangingPunct="1">
                <a:lnSpc>
                  <a:spcPct val="100000"/>
                </a:lnSpc>
                <a:buClrTx/>
                <a:buFontTx/>
                <a:buNone/>
              </a:pPr>
              <a:t>20</a:t>
            </a:fld>
            <a:endParaRPr lang="fi-FI" altLang="fi-FI">
              <a:latin typeface="Palatino Linotype" panose="02040502050505030304" pitchFamily="18" charset="0"/>
            </a:endParaRPr>
          </a:p>
        </p:txBody>
      </p:sp>
      <p:sp>
        <p:nvSpPr>
          <p:cNvPr id="17411" name="Rectangle 3">
            <a:extLst>
              <a:ext uri="{FF2B5EF4-FFF2-40B4-BE49-F238E27FC236}">
                <a16:creationId xmlns:a16="http://schemas.microsoft.com/office/drawing/2014/main" id="{BA3BB147-2122-4753-ACB4-A2A2DD532D9E}"/>
              </a:ext>
            </a:extLst>
          </p:cNvPr>
          <p:cNvSpPr>
            <a:spLocks noChangeArrowheads="1"/>
          </p:cNvSpPr>
          <p:nvPr/>
        </p:nvSpPr>
        <p:spPr bwMode="auto">
          <a:xfrm>
            <a:off x="435431" y="1487786"/>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en-US" altLang="fi-FI" sz="2800" dirty="0" err="1">
                <a:latin typeface="Calibri" panose="020F0502020204030204" pitchFamily="34" charset="0"/>
                <a:cs typeface="Calibri" panose="020F0502020204030204" pitchFamily="34" charset="0"/>
              </a:rPr>
              <a:t>Opettaja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ohjaa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oppilaita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kysymään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itseltään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olennaisen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kysymyksen</a:t>
            </a:r>
            <a:r>
              <a:rPr lang="en-US" altLang="fi-FI" sz="2800" dirty="0">
                <a:latin typeface="Calibri" panose="020F0502020204030204" pitchFamily="34" charset="0"/>
                <a:cs typeface="Calibri" panose="020F0502020204030204" pitchFamily="34" charset="0"/>
              </a:rPr>
              <a:t>:</a:t>
            </a:r>
          </a:p>
          <a:p>
            <a:endParaRPr lang="en-US" altLang="fi-FI" sz="2800" dirty="0">
              <a:latin typeface="Calibri" panose="020F0502020204030204" pitchFamily="34" charset="0"/>
              <a:cs typeface="Calibri" panose="020F0502020204030204" pitchFamily="34" charset="0"/>
            </a:endParaRPr>
          </a:p>
          <a:p>
            <a:r>
              <a:rPr lang="en-US" altLang="fi-FI" sz="2800" dirty="0" err="1">
                <a:latin typeface="Calibri" panose="020F0502020204030204" pitchFamily="34" charset="0"/>
                <a:cs typeface="Calibri" panose="020F0502020204030204" pitchFamily="34" charset="0"/>
              </a:rPr>
              <a:t>Miksi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haluan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osallistua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seniorina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vapaaehtoisena</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minkälainen</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sosiaalinen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projekti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johon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uskon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Taustana</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kysymys</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maahanmuuttajien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kotoutumisesta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puolessavälissä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kulttuuriin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sulautumista</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monikulttuurisuutta</a:t>
            </a:r>
            <a:r>
              <a:rPr lang="en-US" altLang="fi-FI" sz="2800" dirty="0">
                <a:latin typeface="Calibri" panose="020F0502020204030204" pitchFamily="34" charset="0"/>
                <a:cs typeface="Calibri" panose="020F0502020204030204" pitchFamily="34" charset="0"/>
              </a:rPr>
              <a:t>)</a:t>
            </a:r>
          </a:p>
          <a:p>
            <a:endParaRPr lang="en-US" altLang="fi-FI" sz="2400" b="1" i="1" dirty="0">
              <a:latin typeface="Times New Roman" panose="02020603050405020304" pitchFamily="18" charset="0"/>
            </a:endParaRPr>
          </a:p>
          <a:p>
            <a:r>
              <a:rPr lang="en-US" altLang="fi-FI" sz="2400" b="1" i="1" dirty="0">
                <a:solidFill>
                  <a:schemeClr val="accent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https://euroalter.com/2013/multiculturalism-vs-assimilation</a:t>
            </a:r>
          </a:p>
        </p:txBody>
      </p:sp>
      <p:pic>
        <p:nvPicPr>
          <p:cNvPr id="8" name="Picture 3">
            <a:extLst>
              <a:ext uri="{FF2B5EF4-FFF2-40B4-BE49-F238E27FC236}">
                <a16:creationId xmlns:a16="http://schemas.microsoft.com/office/drawing/2014/main" id="{E7035C16-4222-4A82-8691-1AED24900F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47D6C2E6-D5B4-4BB4-866F-AFD6FF631A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2">
            <a:extLst>
              <a:ext uri="{FF2B5EF4-FFF2-40B4-BE49-F238E27FC236}">
                <a16:creationId xmlns:a16="http://schemas.microsoft.com/office/drawing/2014/main" id="{68B391FB-B029-4DE8-B800-3A452907C442}"/>
              </a:ext>
            </a:extLst>
          </p:cNvPr>
          <p:cNvSpPr>
            <a:spLocks noChangeArrowheads="1"/>
          </p:cNvSpPr>
          <p:nvPr/>
        </p:nvSpPr>
        <p:spPr bwMode="auto">
          <a:xfrm>
            <a:off x="1979713" y="149701"/>
            <a:ext cx="5544616" cy="1119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SzTx/>
              <a:buFontTx/>
              <a:buNone/>
            </a:pPr>
            <a:r>
              <a:rPr lang="fi-FI" altLang="fi-FI" sz="2800" b="1" dirty="0">
                <a:latin typeface="Calibri" panose="020F0502020204030204" pitchFamily="34" charset="0"/>
                <a:cs typeface="Times New Roman" panose="02020603050405020304" pitchFamily="18" charset="0"/>
              </a:rPr>
              <a:t>Harjoitus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a:extLst>
              <a:ext uri="{FF2B5EF4-FFF2-40B4-BE49-F238E27FC236}">
                <a16:creationId xmlns:a16="http://schemas.microsoft.com/office/drawing/2014/main" id="{874281E9-25E5-454B-8C32-AC1847B93EBA}"/>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E631E297-34D5-4E62-9AD3-E43C4C0E394B}" type="slidenum">
              <a:rPr lang="fi-FI" altLang="fi-FI">
                <a:latin typeface="Palatino Linotype" panose="02040502050505030304" pitchFamily="18" charset="0"/>
              </a:rPr>
              <a:pPr hangingPunct="1">
                <a:lnSpc>
                  <a:spcPct val="100000"/>
                </a:lnSpc>
                <a:buClrTx/>
                <a:buFontTx/>
                <a:buNone/>
              </a:pPr>
              <a:t>21</a:t>
            </a:fld>
            <a:endParaRPr lang="fi-FI" altLang="fi-FI">
              <a:latin typeface="Palatino Linotype" panose="02040502050505030304" pitchFamily="18" charset="0"/>
            </a:endParaRPr>
          </a:p>
        </p:txBody>
      </p:sp>
      <p:sp>
        <p:nvSpPr>
          <p:cNvPr id="17411" name="Rectangle 3">
            <a:extLst>
              <a:ext uri="{FF2B5EF4-FFF2-40B4-BE49-F238E27FC236}">
                <a16:creationId xmlns:a16="http://schemas.microsoft.com/office/drawing/2014/main" id="{BA3BB147-2122-4753-ACB4-A2A2DD532D9E}"/>
              </a:ext>
            </a:extLst>
          </p:cNvPr>
          <p:cNvSpPr>
            <a:spLocks noChangeArrowheads="1"/>
          </p:cNvSpPr>
          <p:nvPr/>
        </p:nvSpPr>
        <p:spPr bwMode="auto">
          <a:xfrm>
            <a:off x="435431" y="1487786"/>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Arvostuksia kartoittava IAT-testi </a:t>
            </a:r>
            <a:br>
              <a:rPr lang="fi-FI" sz="2800" dirty="0">
                <a:latin typeface="Calibri" panose="020F0502020204030204" pitchFamily="34" charset="0"/>
                <a:cs typeface="Calibri" panose="020F0502020204030204" pitchFamily="34" charset="0"/>
              </a:rPr>
            </a:br>
            <a:r>
              <a:rPr lang="fi-FI" sz="2800" dirty="0">
                <a:latin typeface="Calibri" panose="020F0502020204030204" pitchFamily="34" charset="0"/>
                <a:cs typeface="Calibri" panose="020F0502020204030204" pitchFamily="34" charset="0"/>
              </a:rPr>
              <a:t>(</a:t>
            </a:r>
            <a:r>
              <a:rPr lang="fi-FI" sz="2800" dirty="0" err="1">
                <a:latin typeface="Calibri" panose="020F0502020204030204" pitchFamily="34" charset="0"/>
                <a:cs typeface="Calibri" panose="020F0502020204030204" pitchFamily="34" charset="0"/>
              </a:rPr>
              <a:t>Implicit</a:t>
            </a:r>
            <a:r>
              <a:rPr lang="fi-FI" sz="2800" dirty="0">
                <a:latin typeface="Calibri" panose="020F0502020204030204" pitchFamily="34" charset="0"/>
                <a:cs typeface="Calibri" panose="020F0502020204030204" pitchFamily="34" charset="0"/>
              </a:rPr>
              <a:t> Association </a:t>
            </a:r>
            <a:r>
              <a:rPr lang="fi-FI" sz="2800" dirty="0" err="1">
                <a:latin typeface="Calibri" panose="020F0502020204030204" pitchFamily="34" charset="0"/>
                <a:cs typeface="Calibri" panose="020F0502020204030204" pitchFamily="34" charset="0"/>
              </a:rPr>
              <a:t>Test</a:t>
            </a:r>
            <a:r>
              <a:rPr lang="fi-FI" sz="2800" dirty="0">
                <a:latin typeface="Calibri" panose="020F0502020204030204" pitchFamily="34" charset="0"/>
                <a:cs typeface="Calibri" panose="020F0502020204030204" pitchFamily="34" charset="0"/>
              </a:rPr>
              <a:t>)</a:t>
            </a:r>
          </a:p>
          <a:p>
            <a:r>
              <a:rPr lang="fi-FI" sz="2800" dirty="0">
                <a:latin typeface="Calibri" panose="020F0502020204030204" pitchFamily="34" charset="0"/>
                <a:cs typeface="Calibri" panose="020F0502020204030204" pitchFamily="34" charset="0"/>
              </a:rPr>
              <a:t>Tavat, joilla reagoit ympäristöösi, on ennalta</a:t>
            </a:r>
          </a:p>
          <a:p>
            <a:r>
              <a:rPr lang="fi-FI" sz="2800" dirty="0">
                <a:latin typeface="Calibri" panose="020F0502020204030204" pitchFamily="34" charset="0"/>
                <a:cs typeface="Calibri" panose="020F0502020204030204" pitchFamily="34" charset="0"/>
              </a:rPr>
              <a:t>ohjelmoitu aivojesi tiedostamattomiin verkostoihin.</a:t>
            </a:r>
          </a:p>
          <a:p>
            <a:r>
              <a:rPr lang="fi-FI" sz="2800" dirty="0">
                <a:latin typeface="Calibri" panose="020F0502020204030204" pitchFamily="34" charset="0"/>
                <a:cs typeface="Calibri" panose="020F0502020204030204" pitchFamily="34" charset="0"/>
              </a:rPr>
              <a:t>Tutkijat ovat kuitenkin kehittäneet testin, joka</a:t>
            </a:r>
          </a:p>
          <a:p>
            <a:r>
              <a:rPr lang="fi-FI" sz="2800" dirty="0">
                <a:latin typeface="Calibri" panose="020F0502020204030204" pitchFamily="34" charset="0"/>
                <a:cs typeface="Calibri" panose="020F0502020204030204" pitchFamily="34" charset="0"/>
              </a:rPr>
              <a:t>paljastaa osan piilevistä ohjelmista. IAT-testit</a:t>
            </a:r>
          </a:p>
          <a:p>
            <a:r>
              <a:rPr lang="fi-FI" sz="2800" dirty="0">
                <a:latin typeface="Calibri" panose="020F0502020204030204" pitchFamily="34" charset="0"/>
                <a:cs typeface="Calibri" panose="020F0502020204030204" pitchFamily="34" charset="0"/>
              </a:rPr>
              <a:t>voivat paljastaa esimerkiksi ennakkoluulot tiettyjä</a:t>
            </a:r>
          </a:p>
          <a:p>
            <a:r>
              <a:rPr lang="fi-FI" sz="2800" dirty="0">
                <a:latin typeface="Calibri" panose="020F0502020204030204" pitchFamily="34" charset="0"/>
                <a:cs typeface="Calibri" panose="020F0502020204030204" pitchFamily="34" charset="0"/>
              </a:rPr>
              <a:t>ihmisryhmiä kohtaan.</a:t>
            </a:r>
          </a:p>
          <a:p>
            <a:r>
              <a:rPr lang="fi-FI" sz="2800" dirty="0">
                <a:latin typeface="Calibri" panose="020F0502020204030204" pitchFamily="34" charset="0"/>
                <a:cs typeface="Calibri" panose="020F0502020204030204" pitchFamily="34" charset="0"/>
              </a:rPr>
              <a:t>Tee testi:</a:t>
            </a:r>
          </a:p>
          <a:p>
            <a:r>
              <a:rPr lang="fi-FI" sz="2800" dirty="0">
                <a:solidFill>
                  <a:schemeClr val="accent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https://implicit.harvard.edu/implicit/selectatest.html</a:t>
            </a:r>
            <a:endParaRPr lang="fi-FI" sz="2800" dirty="0">
              <a:solidFill>
                <a:schemeClr val="accent2"/>
              </a:solidFill>
              <a:latin typeface="Calibri" panose="020F0502020204030204" pitchFamily="34" charset="0"/>
              <a:cs typeface="Calibri" panose="020F0502020204030204" pitchFamily="34" charset="0"/>
            </a:endParaRPr>
          </a:p>
          <a:p>
            <a:endParaRPr lang="en-US" altLang="fi-FI" sz="2800" b="1" i="1" dirty="0">
              <a:solidFill>
                <a:schemeClr val="accent2"/>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endParaRPr>
          </a:p>
        </p:txBody>
      </p:sp>
      <p:pic>
        <p:nvPicPr>
          <p:cNvPr id="8" name="Picture 3">
            <a:extLst>
              <a:ext uri="{FF2B5EF4-FFF2-40B4-BE49-F238E27FC236}">
                <a16:creationId xmlns:a16="http://schemas.microsoft.com/office/drawing/2014/main" id="{E7035C16-4222-4A82-8691-1AED24900F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47D6C2E6-D5B4-4BB4-866F-AFD6FF631A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2">
            <a:extLst>
              <a:ext uri="{FF2B5EF4-FFF2-40B4-BE49-F238E27FC236}">
                <a16:creationId xmlns:a16="http://schemas.microsoft.com/office/drawing/2014/main" id="{68B391FB-B029-4DE8-B800-3A452907C442}"/>
              </a:ext>
            </a:extLst>
          </p:cNvPr>
          <p:cNvSpPr>
            <a:spLocks noChangeArrowheads="1"/>
          </p:cNvSpPr>
          <p:nvPr/>
        </p:nvSpPr>
        <p:spPr bwMode="auto">
          <a:xfrm>
            <a:off x="1979713" y="149701"/>
            <a:ext cx="5544616" cy="11199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Harjoitteita kulttuurien välisten</a:t>
            </a:r>
          </a:p>
          <a:p>
            <a:r>
              <a:rPr lang="fi-FI" sz="2800" dirty="0">
                <a:latin typeface="Calibri" panose="020F0502020204030204" pitchFamily="34" charset="0"/>
                <a:cs typeface="Calibri" panose="020F0502020204030204" pitchFamily="34" charset="0"/>
              </a:rPr>
              <a:t>piirteiden huomioonottamiseen</a:t>
            </a:r>
            <a:endParaRPr lang="fi-FI" altLang="fi-FI"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7597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A8364897-08AD-49FF-BF78-F56297B49AD8}"/>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F60D48E-9A70-4435-8201-3E7BF4833250}" type="slidenum">
              <a:rPr lang="fi-FI" altLang="fi-FI">
                <a:latin typeface="Palatino Linotype" panose="02040502050505030304" pitchFamily="18" charset="0"/>
              </a:rPr>
              <a:pPr hangingPunct="1">
                <a:lnSpc>
                  <a:spcPct val="100000"/>
                </a:lnSpc>
                <a:buClrTx/>
                <a:buFontTx/>
                <a:buNone/>
              </a:pPr>
              <a:t>22</a:t>
            </a:fld>
            <a:endParaRPr lang="fi-FI" altLang="fi-FI">
              <a:latin typeface="Palatino Linotype" panose="02040502050505030304" pitchFamily="18" charset="0"/>
            </a:endParaRPr>
          </a:p>
        </p:txBody>
      </p:sp>
      <p:sp>
        <p:nvSpPr>
          <p:cNvPr id="26626" name="Rectangle 2">
            <a:extLst>
              <a:ext uri="{FF2B5EF4-FFF2-40B4-BE49-F238E27FC236}">
                <a16:creationId xmlns:a16="http://schemas.microsoft.com/office/drawing/2014/main" id="{9BA13C14-6AF0-4FB6-BB62-1B9621E67289}"/>
              </a:ext>
            </a:extLst>
          </p:cNvPr>
          <p:cNvSpPr>
            <a:spLocks noChangeArrowheads="1"/>
          </p:cNvSpPr>
          <p:nvPr/>
        </p:nvSpPr>
        <p:spPr bwMode="auto">
          <a:xfrm>
            <a:off x="434975" y="1487488"/>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buClrTx/>
              <a:buFontTx/>
              <a:buNone/>
            </a:pPr>
            <a:r>
              <a:rPr lang="fi-FI" altLang="fi-FI" sz="2800" b="1" dirty="0">
                <a:latin typeface="Calibri" panose="020F0502020204030204" pitchFamily="34" charset="0"/>
                <a:cs typeface="Calibri" panose="020F0502020204030204" pitchFamily="34" charset="0"/>
              </a:rPr>
              <a:t>Kulttuurinen sokkiharjoitus</a:t>
            </a:r>
          </a:p>
          <a:p>
            <a:pPr>
              <a:lnSpc>
                <a:spcPct val="100000"/>
              </a:lnSpc>
              <a:buClrTx/>
              <a:buFontTx/>
              <a:buNone/>
            </a:pPr>
            <a:r>
              <a:rPr lang="fi-FI" altLang="fi-FI" sz="2800" dirty="0">
                <a:latin typeface="Calibri" panose="020F0502020204030204" pitchFamily="34" charset="0"/>
                <a:cs typeface="Calibri" panose="020F0502020204030204" pitchFamily="34" charset="0"/>
              </a:rPr>
              <a:t>"Kulttuurisen sokin menetelmä" tai "kriittinen tapausmenetelmä" mahdollistaa tietoisuuden yhteiskunnallisesta identiteetistämme ja muiden tuntemuksesta. Tämä työ perustuu oppimiskokemukseen.</a:t>
            </a:r>
          </a:p>
          <a:p>
            <a:pPr>
              <a:lnSpc>
                <a:spcPct val="100000"/>
              </a:lnSpc>
              <a:buClrTx/>
              <a:buFontTx/>
              <a:buNone/>
            </a:pPr>
            <a:r>
              <a:rPr lang="fi-FI" altLang="fi-FI" sz="2800" dirty="0">
                <a:latin typeface="Calibri" panose="020F0502020204030204" pitchFamily="34" charset="0"/>
                <a:cs typeface="Calibri" panose="020F0502020204030204" pitchFamily="34" charset="0"/>
              </a:rPr>
              <a:t>Jokainen kirjoittaa tilanteen, jossa hän on kokenut </a:t>
            </a:r>
            <a:r>
              <a:rPr lang="fi-FI" altLang="fi-FI" sz="2800" dirty="0" err="1">
                <a:latin typeface="Calibri" panose="020F0502020204030204" pitchFamily="34" charset="0"/>
                <a:cs typeface="Calibri" panose="020F0502020204030204" pitchFamily="34" charset="0"/>
              </a:rPr>
              <a:t>kulttuurihokkia</a:t>
            </a:r>
            <a:r>
              <a:rPr lang="fi-FI" altLang="fi-FI" sz="2800" dirty="0">
                <a:latin typeface="Calibri" panose="020F0502020204030204" pitchFamily="34" charset="0"/>
                <a:cs typeface="Calibri" panose="020F0502020204030204" pitchFamily="34" charset="0"/>
              </a:rPr>
              <a:t>.</a:t>
            </a:r>
          </a:p>
          <a:p>
            <a:pPr>
              <a:lnSpc>
                <a:spcPct val="100000"/>
              </a:lnSpc>
              <a:buClrTx/>
              <a:buFontTx/>
              <a:buNone/>
            </a:pPr>
            <a:r>
              <a:rPr lang="fi-FI" altLang="fi-FI" sz="2800" dirty="0">
                <a:latin typeface="Calibri" panose="020F0502020204030204" pitchFamily="34" charset="0"/>
                <a:cs typeface="Calibri" panose="020F0502020204030204" pitchFamily="34" charset="0"/>
              </a:rPr>
              <a:t>Valitsemme 1 tai 2 iskuja, jotka esitetään ja analysoidaan ennalta määritetyn ruudukon mukaan.</a:t>
            </a:r>
          </a:p>
        </p:txBody>
      </p:sp>
      <p:pic>
        <p:nvPicPr>
          <p:cNvPr id="26627" name="Picture 3">
            <a:extLst>
              <a:ext uri="{FF2B5EF4-FFF2-40B4-BE49-F238E27FC236}">
                <a16:creationId xmlns:a16="http://schemas.microsoft.com/office/drawing/2014/main" id="{1AF1C4EE-5B12-4EA4-BA0A-186B3EE681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28" name="Picture 4">
            <a:extLst>
              <a:ext uri="{FF2B5EF4-FFF2-40B4-BE49-F238E27FC236}">
                <a16:creationId xmlns:a16="http://schemas.microsoft.com/office/drawing/2014/main" id="{DB57ABF3-BBCB-428A-80B4-4D339CAF6A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Rectangle 5">
            <a:extLst>
              <a:ext uri="{FF2B5EF4-FFF2-40B4-BE49-F238E27FC236}">
                <a16:creationId xmlns:a16="http://schemas.microsoft.com/office/drawing/2014/main" id="{5FE95929-7FEE-4E35-AFC1-A70F5FD61A14}"/>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Harjoitteita kulttuurien välisten piirteiden huomioonottamiseen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C0B15451-429D-4770-A300-E90048B9078B}"/>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4E45283F-1201-449F-9A0C-C8A029E0AE7C}" type="slidenum">
              <a:rPr lang="fi-FI" altLang="fi-FI">
                <a:latin typeface="Palatino Linotype" panose="02040502050505030304" pitchFamily="18" charset="0"/>
              </a:rPr>
              <a:pPr hangingPunct="1">
                <a:lnSpc>
                  <a:spcPct val="100000"/>
                </a:lnSpc>
                <a:buClrTx/>
                <a:buFontTx/>
                <a:buNone/>
              </a:pPr>
              <a:t>23</a:t>
            </a:fld>
            <a:endParaRPr lang="fi-FI" altLang="fi-FI">
              <a:latin typeface="Palatino Linotype" panose="02040502050505030304" pitchFamily="18" charset="0"/>
            </a:endParaRPr>
          </a:p>
        </p:txBody>
      </p:sp>
      <p:sp>
        <p:nvSpPr>
          <p:cNvPr id="28674" name="Rectangle 2">
            <a:extLst>
              <a:ext uri="{FF2B5EF4-FFF2-40B4-BE49-F238E27FC236}">
                <a16:creationId xmlns:a16="http://schemas.microsoft.com/office/drawing/2014/main" id="{1F24CD83-D854-4D71-9082-3DB97C773FC5}"/>
              </a:ext>
            </a:extLst>
          </p:cNvPr>
          <p:cNvSpPr>
            <a:spLocks noChangeArrowheads="1"/>
          </p:cNvSpPr>
          <p:nvPr/>
        </p:nvSpPr>
        <p:spPr bwMode="auto">
          <a:xfrm>
            <a:off x="287338" y="116205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buClrTx/>
              <a:buFontTx/>
              <a:buNone/>
            </a:pPr>
            <a:r>
              <a:rPr lang="fi-FI" altLang="fi-FI" sz="2200" b="1" dirty="0">
                <a:latin typeface="Calibri" panose="020F0502020204030204" pitchFamily="34" charset="0"/>
              </a:rPr>
              <a:t>Kulttuurinen sokkiharjoitus 2</a:t>
            </a:r>
          </a:p>
          <a:p>
            <a:pPr hangingPunct="1">
              <a:buClrTx/>
              <a:buFontTx/>
              <a:buNone/>
            </a:pPr>
            <a:r>
              <a:rPr lang="fi-FI" altLang="fi-FI" sz="2200" b="1" i="1" dirty="0">
                <a:latin typeface="Calibri" panose="020F0502020204030204" pitchFamily="34" charset="0"/>
              </a:rPr>
              <a:t>Introspektiiviset harjoitukset</a:t>
            </a:r>
          </a:p>
          <a:p>
            <a:pPr hangingPunct="1">
              <a:buClrTx/>
              <a:buFontTx/>
              <a:buNone/>
            </a:pPr>
            <a:r>
              <a:rPr lang="fi-FI" altLang="fi-FI" sz="2200" dirty="0">
                <a:latin typeface="Calibri" panose="020F0502020204030204" pitchFamily="34" charset="0"/>
              </a:rPr>
              <a:t>Tutki, missä vaiheessa kulttuurista sokkia koet juuri nyt. Onko sinulla useita vaiheita koskevia ominaisuuksia kerralla? Mitä muita vaiheita olet kokenut aiemmin?</a:t>
            </a:r>
          </a:p>
          <a:p>
            <a:pPr hangingPunct="1">
              <a:buClrTx/>
              <a:buFontTx/>
              <a:buNone/>
            </a:pPr>
            <a:r>
              <a:rPr lang="fi-FI" altLang="fi-FI" sz="2200" dirty="0">
                <a:latin typeface="Calibri" panose="020F0502020204030204" pitchFamily="34" charset="0"/>
              </a:rPr>
              <a:t>Oletko aiemmin kokenut kulttuurista sokkia? Ehkä kun aloitit yliopiston ja joutui sopeutumaan kulttuuriinsa? Oletko asunut ulkomailla ennen? Millainen kokemuksesi oli sitten ja miten käsittelitte kulttuurishokin kokemuksia?</a:t>
            </a:r>
          </a:p>
          <a:p>
            <a:pPr hangingPunct="1">
              <a:buClrTx/>
              <a:buFontTx/>
              <a:buNone/>
            </a:pPr>
            <a:r>
              <a:rPr lang="fi-FI" altLang="fi-FI" sz="2200" dirty="0">
                <a:latin typeface="Calibri" panose="020F0502020204030204" pitchFamily="34" charset="0"/>
              </a:rPr>
              <a:t>Luo luettelo kymmenestä asiasta, joita voit tehdä huolehtiakseen itsestäsi, kun asiat tuntuvat vaikealta. Laita se paikkaan, josta löydät sen uudelleen myöhemmin (kärki: piilota suklaata samassa paikassa!).</a:t>
            </a:r>
          </a:p>
          <a:p>
            <a:pPr hangingPunct="1">
              <a:buClrTx/>
              <a:buFontTx/>
              <a:buNone/>
            </a:pPr>
            <a:r>
              <a:rPr lang="fi-FI" altLang="fi-FI" sz="2200" dirty="0" err="1">
                <a:latin typeface="Calibri" panose="020F0502020204030204" pitchFamily="34" charset="0"/>
              </a:rPr>
              <a:t>Ks</a:t>
            </a:r>
            <a:r>
              <a:rPr lang="fi-FI" altLang="fi-FI" sz="2200" dirty="0">
                <a:latin typeface="Calibri" panose="020F0502020204030204" pitchFamily="34" charset="0"/>
              </a:rPr>
              <a:t> lisää: </a:t>
            </a:r>
            <a:r>
              <a:rPr lang="fi-FI" altLang="fi-FI" sz="2200" dirty="0">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https://guide.student.helsinki.fi/en/article/culture-shock</a:t>
            </a:r>
          </a:p>
          <a:p>
            <a:pPr hangingPunct="1">
              <a:buClrTx/>
              <a:buFontTx/>
              <a:buNone/>
            </a:pPr>
            <a:endParaRPr lang="fi-FI" altLang="fi-FI" sz="2200" dirty="0">
              <a:latin typeface="Calibri" panose="020F0502020204030204" pitchFamily="34" charset="0"/>
            </a:endParaRPr>
          </a:p>
          <a:p>
            <a:pPr hangingPunct="1">
              <a:buClrTx/>
              <a:buFontTx/>
              <a:buNone/>
            </a:pPr>
            <a:r>
              <a:rPr lang="fi-FI" altLang="fi-FI" sz="2200" dirty="0">
                <a:latin typeface="Calibri" panose="020F0502020204030204" pitchFamily="34" charset="0"/>
              </a:rPr>
              <a:t>Tai</a:t>
            </a:r>
          </a:p>
          <a:p>
            <a:pPr hangingPunct="1">
              <a:buClrTx/>
              <a:buFontTx/>
              <a:buNone/>
            </a:pPr>
            <a:r>
              <a:rPr lang="fi-FI" altLang="fi-FI" sz="2200" dirty="0">
                <a:latin typeface="Calibri" panose="020F0502020204030204" pitchFamily="34" charset="0"/>
              </a:rPr>
              <a:t>https://guide.student.helsinki.fi/en/article/culture-shock</a:t>
            </a:r>
          </a:p>
        </p:txBody>
      </p:sp>
      <p:pic>
        <p:nvPicPr>
          <p:cNvPr id="28675" name="Picture 3">
            <a:extLst>
              <a:ext uri="{FF2B5EF4-FFF2-40B4-BE49-F238E27FC236}">
                <a16:creationId xmlns:a16="http://schemas.microsoft.com/office/drawing/2014/main" id="{3813C2ED-85E1-40B0-918E-FD4CD782DD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6" name="Picture 4">
            <a:extLst>
              <a:ext uri="{FF2B5EF4-FFF2-40B4-BE49-F238E27FC236}">
                <a16:creationId xmlns:a16="http://schemas.microsoft.com/office/drawing/2014/main" id="{08E60CD7-EDD2-4D2E-9278-93CDCEFBA3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7" name="Rectangle 5">
            <a:extLst>
              <a:ext uri="{FF2B5EF4-FFF2-40B4-BE49-F238E27FC236}">
                <a16:creationId xmlns:a16="http://schemas.microsoft.com/office/drawing/2014/main" id="{09212EF9-2679-4BCD-BFA4-9231E8B8C082}"/>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Harjoitteita kulttuurien välisten piirteiden huomioonottamiseen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A160FBD0-7856-4298-AA5F-D1D791DCDA01}"/>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3D8F583-F295-4832-AF3A-C1F95655CB7E}" type="slidenum">
              <a:rPr lang="fi-FI" altLang="fi-FI">
                <a:latin typeface="Palatino Linotype" panose="02040502050505030304" pitchFamily="18" charset="0"/>
              </a:rPr>
              <a:pPr hangingPunct="1">
                <a:lnSpc>
                  <a:spcPct val="100000"/>
                </a:lnSpc>
                <a:buClrTx/>
                <a:buFontTx/>
                <a:buNone/>
              </a:pPr>
              <a:t>24</a:t>
            </a:fld>
            <a:endParaRPr lang="fi-FI" altLang="fi-FI">
              <a:latin typeface="Palatino Linotype" panose="02040502050505030304" pitchFamily="18" charset="0"/>
            </a:endParaRPr>
          </a:p>
        </p:txBody>
      </p:sp>
      <p:sp>
        <p:nvSpPr>
          <p:cNvPr id="29698" name="Rectangle 2">
            <a:extLst>
              <a:ext uri="{FF2B5EF4-FFF2-40B4-BE49-F238E27FC236}">
                <a16:creationId xmlns:a16="http://schemas.microsoft.com/office/drawing/2014/main" id="{DBEA7CAB-E833-403C-85B1-B44F5813E0FE}"/>
              </a:ext>
            </a:extLst>
          </p:cNvPr>
          <p:cNvSpPr>
            <a:spLocks noChangeArrowheads="1"/>
          </p:cNvSpPr>
          <p:nvPr/>
        </p:nvSpPr>
        <p:spPr bwMode="auto">
          <a:xfrm>
            <a:off x="287338" y="116205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200" dirty="0">
                <a:latin typeface="Calibri" panose="020F0502020204030204" pitchFamily="34" charset="0"/>
              </a:rPr>
              <a:t>Miten hallita kulttuurienvälistä viestintää?</a:t>
            </a:r>
          </a:p>
          <a:p>
            <a:pPr hangingPunct="1"/>
            <a:endParaRPr lang="fi-FI" altLang="fi-FI" sz="2200" dirty="0">
              <a:latin typeface="Calibri" panose="020F0502020204030204" pitchFamily="34" charset="0"/>
            </a:endParaRPr>
          </a:p>
          <a:p>
            <a:pPr hangingPunct="1"/>
            <a:r>
              <a:rPr lang="fi-FI" altLang="fi-FI" sz="2200" dirty="0">
                <a:latin typeface="Calibri" panose="020F0502020204030204" pitchFamily="34" charset="0"/>
              </a:rPr>
              <a:t>Ymmärtää toisiaan: Salli osallistujien tuntea olonsa mukavaksi.</a:t>
            </a:r>
          </a:p>
          <a:p>
            <a:pPr hangingPunct="1"/>
            <a:endParaRPr lang="fi-FI" altLang="fi-FI" sz="2200" dirty="0">
              <a:latin typeface="Calibri" panose="020F0502020204030204" pitchFamily="34" charset="0"/>
            </a:endParaRPr>
          </a:p>
          <a:p>
            <a:pPr hangingPunct="1"/>
            <a:r>
              <a:rPr lang="fi-FI" altLang="fi-FI" sz="2200" dirty="0">
                <a:latin typeface="Calibri" panose="020F0502020204030204" pitchFamily="34" charset="0"/>
              </a:rPr>
              <a:t>Viestintä on tehokasta, kun keskustelukumppanit pääsevät yhteisymmärrykseen. Meillä on taipumus tulkita saamiamme viestejä uskomuksemme ja periaatteittemme valossa.</a:t>
            </a:r>
          </a:p>
          <a:p>
            <a:pPr hangingPunct="1"/>
            <a:endParaRPr lang="fi-FI" altLang="fi-FI" sz="2200" dirty="0">
              <a:latin typeface="Calibri" panose="020F0502020204030204" pitchFamily="34" charset="0"/>
            </a:endParaRPr>
          </a:p>
          <a:p>
            <a:pPr hangingPunct="1"/>
            <a:r>
              <a:rPr lang="fi-FI" altLang="fi-FI" sz="2200" dirty="0">
                <a:latin typeface="Calibri" panose="020F0502020204030204" pitchFamily="34" charset="0"/>
              </a:rPr>
              <a:t>Kommunikoidessamme ihmisten kanssa, joilla on erilainen kulttuuritausta, voimme tulkita väärin sanoman sisältöä ja päinvastoin. Se ei ole helppoa aina olla tietoinen siitä, koska ero viestin ymmärtämisen ja sen tekemän tulkinnan välillä ei ole aina ilmeinen.</a:t>
            </a:r>
          </a:p>
          <a:p>
            <a:pPr hangingPunct="1"/>
            <a:r>
              <a:rPr lang="fi-FI" altLang="fi-FI" sz="2200" dirty="0">
                <a:latin typeface="Calibri" panose="020F0502020204030204" pitchFamily="34" charset="0"/>
              </a:rPr>
              <a:t>Näin ollen kyky havaita ja korjata väärinkäsitykset on keskeinen taito. Viestinnän helpottamiseksi viestin on oltava yhtä selvä.</a:t>
            </a:r>
          </a:p>
        </p:txBody>
      </p:sp>
      <p:pic>
        <p:nvPicPr>
          <p:cNvPr id="29699" name="Picture 3">
            <a:extLst>
              <a:ext uri="{FF2B5EF4-FFF2-40B4-BE49-F238E27FC236}">
                <a16:creationId xmlns:a16="http://schemas.microsoft.com/office/drawing/2014/main" id="{8333A21F-5B60-4712-A131-EEB0C4A350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700" name="Picture 4">
            <a:extLst>
              <a:ext uri="{FF2B5EF4-FFF2-40B4-BE49-F238E27FC236}">
                <a16:creationId xmlns:a16="http://schemas.microsoft.com/office/drawing/2014/main" id="{F75F9A19-E1B8-4749-9E44-47189AA73F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9701" name="Rectangle 5">
            <a:extLst>
              <a:ext uri="{FF2B5EF4-FFF2-40B4-BE49-F238E27FC236}">
                <a16:creationId xmlns:a16="http://schemas.microsoft.com/office/drawing/2014/main" id="{E6031AF3-5F15-4752-A914-2F4BA7CE6B98}"/>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600" dirty="0">
                <a:latin typeface="Calibri" panose="020F0502020204030204" pitchFamily="34" charset="0"/>
              </a:rPr>
              <a:t>Harjoitteita kulttuurien välisten piirteiden huomioonottamiseen 2</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39F63957-E28A-4A18-BFC1-C54ADA735CBD}"/>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4CB267DD-B16A-4921-B2D0-95A07373D942}" type="slidenum">
              <a:rPr lang="fi-FI" altLang="fi-FI">
                <a:latin typeface="Palatino Linotype" panose="02040502050505030304" pitchFamily="18" charset="0"/>
              </a:rPr>
              <a:pPr hangingPunct="1">
                <a:lnSpc>
                  <a:spcPct val="100000"/>
                </a:lnSpc>
                <a:buClrTx/>
                <a:buFontTx/>
                <a:buNone/>
              </a:pPr>
              <a:t>25</a:t>
            </a:fld>
            <a:endParaRPr lang="fi-FI" altLang="fi-FI">
              <a:latin typeface="Palatino Linotype" panose="02040502050505030304" pitchFamily="18" charset="0"/>
            </a:endParaRPr>
          </a:p>
        </p:txBody>
      </p:sp>
      <p:sp>
        <p:nvSpPr>
          <p:cNvPr id="30722" name="Rectangle 2">
            <a:extLst>
              <a:ext uri="{FF2B5EF4-FFF2-40B4-BE49-F238E27FC236}">
                <a16:creationId xmlns:a16="http://schemas.microsoft.com/office/drawing/2014/main" id="{0C3AD061-C632-4838-B4B9-BC243DE8A16A}"/>
              </a:ext>
            </a:extLst>
          </p:cNvPr>
          <p:cNvSpPr>
            <a:spLocks noChangeArrowheads="1"/>
          </p:cNvSpPr>
          <p:nvPr/>
        </p:nvSpPr>
        <p:spPr bwMode="auto">
          <a:xfrm>
            <a:off x="287338" y="116205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400" dirty="0">
                <a:latin typeface="Calibri" panose="020F0502020204030204" pitchFamily="34" charset="0"/>
              </a:rPr>
              <a:t>★ Luo kulttuurien välinen ympäristö</a:t>
            </a:r>
          </a:p>
          <a:p>
            <a:pPr hangingPunct="1"/>
            <a:endParaRPr lang="fi-FI" altLang="fi-FI" sz="2400" dirty="0">
              <a:latin typeface="Calibri" panose="020F0502020204030204" pitchFamily="34" charset="0"/>
            </a:endParaRPr>
          </a:p>
          <a:p>
            <a:pPr hangingPunct="1"/>
            <a:r>
              <a:rPr lang="fi-FI" altLang="fi-FI" sz="2400" dirty="0">
                <a:latin typeface="Calibri" panose="020F0502020204030204" pitchFamily="34" charset="0"/>
              </a:rPr>
              <a:t>Väärän tulkinnan välttämiseksi on suositeltavaa kannustaa osallistujia luomaan omaa ryhmäkulttuuria ottamalla käyttöön yhteisiä sääntöjä ja määritelmiä. Ajatuksena on tehdä ryhmästä turvallinen paikka, jossa kaikilla jäsenillä on oikeus ilmaista tarpeitaan ja mielipiteitään sekä olla ennakkoluulottomia. Kulttuurista monimuotoisuutta tulisi pitää hyödykkeenä.</a:t>
            </a:r>
          </a:p>
          <a:p>
            <a:pPr hangingPunct="1"/>
            <a:endParaRPr lang="fi-FI" altLang="fi-FI" sz="2400" dirty="0">
              <a:latin typeface="Calibri" panose="020F0502020204030204" pitchFamily="34" charset="0"/>
            </a:endParaRPr>
          </a:p>
          <a:p>
            <a:pPr hangingPunct="1"/>
            <a:r>
              <a:rPr lang="fi-FI" altLang="fi-FI" sz="2400" dirty="0">
                <a:latin typeface="Calibri" panose="020F0502020204030204" pitchFamily="34" charset="0"/>
              </a:rPr>
              <a:t>Ole varovainen: kulttuurilla on tärkeä rooli käyttäytymisessä, mutta se ei selitä kaikkea. Joka tapauksessa on huolehdittava siitä, että vältetään ihmisten luokittelu ja ennakkoluulojen syntyminen.</a:t>
            </a:r>
          </a:p>
        </p:txBody>
      </p:sp>
      <p:pic>
        <p:nvPicPr>
          <p:cNvPr id="30723" name="Picture 3">
            <a:extLst>
              <a:ext uri="{FF2B5EF4-FFF2-40B4-BE49-F238E27FC236}">
                <a16:creationId xmlns:a16="http://schemas.microsoft.com/office/drawing/2014/main" id="{85B1A000-933E-4770-9F31-1D71FB36A8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24" name="Picture 4">
            <a:extLst>
              <a:ext uri="{FF2B5EF4-FFF2-40B4-BE49-F238E27FC236}">
                <a16:creationId xmlns:a16="http://schemas.microsoft.com/office/drawing/2014/main" id="{FE13F1F6-CE4D-4EBD-9181-8434BD8E11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5" name="Rectangle 5">
            <a:extLst>
              <a:ext uri="{FF2B5EF4-FFF2-40B4-BE49-F238E27FC236}">
                <a16:creationId xmlns:a16="http://schemas.microsoft.com/office/drawing/2014/main" id="{C3BEDFAE-C057-4ED0-930D-2B109B7CCB36}"/>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600" dirty="0">
                <a:latin typeface="Calibri" panose="020F0502020204030204" pitchFamily="34" charset="0"/>
              </a:rPr>
              <a:t>Harjoitteita kulttuurien välisten piirteiden huomioonottamiseen 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C76D9842-7C1B-4A47-BE77-1D61268E8609}"/>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8E4CB527-CB91-4268-AB42-27D7932E2541}" type="slidenum">
              <a:rPr lang="fi-FI" altLang="fi-FI">
                <a:latin typeface="Palatino Linotype" panose="02040502050505030304" pitchFamily="18" charset="0"/>
              </a:rPr>
              <a:pPr hangingPunct="1">
                <a:lnSpc>
                  <a:spcPct val="100000"/>
                </a:lnSpc>
                <a:buClrTx/>
                <a:buFontTx/>
                <a:buNone/>
              </a:pPr>
              <a:t>26</a:t>
            </a:fld>
            <a:endParaRPr lang="fi-FI" altLang="fi-FI">
              <a:latin typeface="Palatino Linotype" panose="02040502050505030304" pitchFamily="18" charset="0"/>
            </a:endParaRPr>
          </a:p>
        </p:txBody>
      </p:sp>
      <p:sp>
        <p:nvSpPr>
          <p:cNvPr id="31746" name="Rectangle 2">
            <a:extLst>
              <a:ext uri="{FF2B5EF4-FFF2-40B4-BE49-F238E27FC236}">
                <a16:creationId xmlns:a16="http://schemas.microsoft.com/office/drawing/2014/main" id="{096765B4-8340-421E-84AE-341635C451E2}"/>
              </a:ext>
            </a:extLst>
          </p:cNvPr>
          <p:cNvSpPr>
            <a:spLocks noChangeArrowheads="1"/>
          </p:cNvSpPr>
          <p:nvPr/>
        </p:nvSpPr>
        <p:spPr bwMode="auto">
          <a:xfrm>
            <a:off x="233425" y="1382489"/>
            <a:ext cx="867715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800" dirty="0">
                <a:latin typeface="Calibri" panose="020F0502020204030204" pitchFamily="34" charset="0"/>
              </a:rPr>
              <a:t>Ole perillä siitä, että ryhmäerot voivat vaikuttaa koulutuksen valmisteluun ja vapaaehtoistyön edistymiseen.</a:t>
            </a:r>
          </a:p>
          <a:p>
            <a:pPr hangingPunct="1"/>
            <a:r>
              <a:rPr lang="fi-FI" altLang="fi-FI" sz="2800" dirty="0">
                <a:latin typeface="Calibri" panose="020F0502020204030204" pitchFamily="34" charset="0"/>
              </a:rPr>
              <a:t>Ryhmä on luonnostaan heterogeeninen. Se kokoaa yhteen ihmisiä, joilla on samat edut, mutta eri persoonallisuudet. Pakolaisryhmän osalta ihmisillä saattaa olla hyvin erilaisia, sosiaalisia, koulutuksellisia ja kulttuurisia eroja. Heillä on myös erilaiset odotukset vapaaehtoista kohtaan. Siksi on määritellä, mitä he etsivät ja miten he haluaisivat oppia, jotta voidaan kunnioittaa kunkin oppimisen vauhtia, toiminnan moninaisuutta ja oppimismenetelmiä.</a:t>
            </a:r>
          </a:p>
        </p:txBody>
      </p:sp>
      <p:pic>
        <p:nvPicPr>
          <p:cNvPr id="31747" name="Picture 3">
            <a:extLst>
              <a:ext uri="{FF2B5EF4-FFF2-40B4-BE49-F238E27FC236}">
                <a16:creationId xmlns:a16="http://schemas.microsoft.com/office/drawing/2014/main" id="{586F95DF-5640-4F6D-B1B3-5838745A2D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48" name="Picture 4">
            <a:extLst>
              <a:ext uri="{FF2B5EF4-FFF2-40B4-BE49-F238E27FC236}">
                <a16:creationId xmlns:a16="http://schemas.microsoft.com/office/drawing/2014/main" id="{6FC64D8C-D06B-4D79-80C4-5FCA589881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9" name="Rectangle 5">
            <a:extLst>
              <a:ext uri="{FF2B5EF4-FFF2-40B4-BE49-F238E27FC236}">
                <a16:creationId xmlns:a16="http://schemas.microsoft.com/office/drawing/2014/main" id="{43B59BCC-A5C4-4485-8D48-232B5F65C50F}"/>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Harjoitteita kulttuurien välisten piirteiden huomioonottamiseen 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B5011881-A5E5-4793-82C2-2395E6B310E4}"/>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08A13CFB-95D7-4BC8-A44D-5A3400CD573F}" type="slidenum">
              <a:rPr lang="fi-FI" altLang="fi-FI">
                <a:latin typeface="Palatino Linotype" panose="02040502050505030304" pitchFamily="18" charset="0"/>
              </a:rPr>
              <a:pPr hangingPunct="1">
                <a:lnSpc>
                  <a:spcPct val="100000"/>
                </a:lnSpc>
                <a:buClrTx/>
                <a:buFontTx/>
                <a:buNone/>
              </a:pPr>
              <a:t>27</a:t>
            </a:fld>
            <a:endParaRPr lang="fi-FI" altLang="fi-FI">
              <a:latin typeface="Palatino Linotype" panose="02040502050505030304" pitchFamily="18" charset="0"/>
            </a:endParaRPr>
          </a:p>
        </p:txBody>
      </p:sp>
      <p:sp>
        <p:nvSpPr>
          <p:cNvPr id="32770" name="Rectangle 2">
            <a:extLst>
              <a:ext uri="{FF2B5EF4-FFF2-40B4-BE49-F238E27FC236}">
                <a16:creationId xmlns:a16="http://schemas.microsoft.com/office/drawing/2014/main" id="{FD5D29D0-F79B-4F22-ACBC-EAF1E6FF212B}"/>
              </a:ext>
            </a:extLst>
          </p:cNvPr>
          <p:cNvSpPr>
            <a:spLocks noChangeArrowheads="1"/>
          </p:cNvSpPr>
          <p:nvPr/>
        </p:nvSpPr>
        <p:spPr bwMode="auto">
          <a:xfrm>
            <a:off x="287338" y="116205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800" dirty="0">
                <a:latin typeface="Calibri" panose="020F0502020204030204" pitchFamily="34" charset="0"/>
              </a:rPr>
              <a:t>Erot voi todella olla resurssi, voimavara: käytä toisen taitoja muiden auttamiseen. Pyydä oppijoita, joilla on eniten tietoa tai välineitä, esimerkiksi auttamaan ihmisiä, joilla on enemmän vaikeuksia. Luo pareja eri tasoilla ja pyydä kaikkia näitä pareja osallistumaan.</a:t>
            </a:r>
          </a:p>
          <a:p>
            <a:pPr hangingPunct="1"/>
            <a:endParaRPr lang="fi-FI" altLang="fi-FI" sz="2800" dirty="0">
              <a:latin typeface="Calibri" panose="020F0502020204030204" pitchFamily="34" charset="0"/>
            </a:endParaRPr>
          </a:p>
          <a:p>
            <a:pPr hangingPunct="1"/>
            <a:r>
              <a:rPr lang="fi-FI" altLang="fi-FI" sz="2800" dirty="0">
                <a:latin typeface="Calibri" panose="020F0502020204030204" pitchFamily="34" charset="0"/>
              </a:rPr>
              <a:t>Tämän lähestymistavan pitäisi maksimoida työsi tehokkuus ja kannustaa oppijoita osallistumaan ja voittamaan vaikeuksia. Käyttämäsi </a:t>
            </a:r>
            <a:r>
              <a:rPr lang="fi-FI" altLang="fi-FI" sz="2800" dirty="0" err="1">
                <a:latin typeface="Calibri" panose="020F0502020204030204" pitchFamily="34" charset="0"/>
              </a:rPr>
              <a:t>lähetysmistaoa</a:t>
            </a:r>
            <a:r>
              <a:rPr lang="fi-FI" altLang="fi-FI" sz="2800" dirty="0">
                <a:latin typeface="Calibri" panose="020F0502020204030204" pitchFamily="34" charset="0"/>
              </a:rPr>
              <a:t> on sitten ennakoivampaa ja ryhmäkokemus on myös rikkaampi.</a:t>
            </a:r>
          </a:p>
        </p:txBody>
      </p:sp>
      <p:pic>
        <p:nvPicPr>
          <p:cNvPr id="32771" name="Picture 3">
            <a:extLst>
              <a:ext uri="{FF2B5EF4-FFF2-40B4-BE49-F238E27FC236}">
                <a16:creationId xmlns:a16="http://schemas.microsoft.com/office/drawing/2014/main" id="{15FD604A-5112-4912-860D-929833784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2772" name="Picture 4">
            <a:extLst>
              <a:ext uri="{FF2B5EF4-FFF2-40B4-BE49-F238E27FC236}">
                <a16:creationId xmlns:a16="http://schemas.microsoft.com/office/drawing/2014/main" id="{234FD1D2-8169-4D74-86F7-5D42713FB1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3" name="Rectangle 5">
            <a:extLst>
              <a:ext uri="{FF2B5EF4-FFF2-40B4-BE49-F238E27FC236}">
                <a16:creationId xmlns:a16="http://schemas.microsoft.com/office/drawing/2014/main" id="{B2EB1306-5FA9-41C1-BF11-8C9E46C97716}"/>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Harjoitteita kulttuurien välisten piirteiden huomioonottamiseen 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5BD4FA40-511A-4FCE-8E55-C4E56C915711}"/>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F76168E9-2786-4F4E-AA4A-39ED94670B01}" type="slidenum">
              <a:rPr lang="fi-FI" altLang="fi-FI">
                <a:latin typeface="Palatino Linotype" panose="02040502050505030304" pitchFamily="18" charset="0"/>
              </a:rPr>
              <a:pPr hangingPunct="1">
                <a:lnSpc>
                  <a:spcPct val="100000"/>
                </a:lnSpc>
                <a:buClrTx/>
                <a:buFontTx/>
                <a:buNone/>
              </a:pPr>
              <a:t>28</a:t>
            </a:fld>
            <a:endParaRPr lang="fi-FI" altLang="fi-FI">
              <a:latin typeface="Palatino Linotype" panose="02040502050505030304" pitchFamily="18" charset="0"/>
            </a:endParaRPr>
          </a:p>
        </p:txBody>
      </p:sp>
      <p:sp>
        <p:nvSpPr>
          <p:cNvPr id="33794" name="Rectangle 2">
            <a:extLst>
              <a:ext uri="{FF2B5EF4-FFF2-40B4-BE49-F238E27FC236}">
                <a16:creationId xmlns:a16="http://schemas.microsoft.com/office/drawing/2014/main" id="{A3E7F3EA-E850-4EF1-A095-5E5A2D87F4AA}"/>
              </a:ext>
            </a:extLst>
          </p:cNvPr>
          <p:cNvSpPr>
            <a:spLocks noChangeArrowheads="1"/>
          </p:cNvSpPr>
          <p:nvPr/>
        </p:nvSpPr>
        <p:spPr bwMode="auto">
          <a:xfrm>
            <a:off x="287338" y="119253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400" dirty="0">
                <a:latin typeface="Calibri" panose="020F0502020204030204" pitchFamily="34" charset="0"/>
              </a:rPr>
              <a:t>Harjoitus 1:</a:t>
            </a:r>
          </a:p>
          <a:p>
            <a:pPr hangingPunct="1"/>
            <a:r>
              <a:rPr lang="fi-FI" altLang="fi-FI" sz="2400" dirty="0">
                <a:latin typeface="Calibri" panose="020F0502020204030204" pitchFamily="34" charset="0"/>
              </a:rPr>
              <a:t>Jaa oppijat neljään osallistujaryhmään.</a:t>
            </a:r>
          </a:p>
          <a:p>
            <a:pPr hangingPunct="1"/>
            <a:r>
              <a:rPr lang="fi-FI" altLang="fi-FI" sz="2400" dirty="0">
                <a:latin typeface="Calibri" panose="020F0502020204030204" pitchFamily="34" charset="0"/>
              </a:rPr>
              <a:t>Tsekkaa, että kaikilla on </a:t>
            </a:r>
            <a:r>
              <a:rPr lang="fi-FI" altLang="fi-FI" sz="2400" dirty="0" err="1">
                <a:latin typeface="Calibri" panose="020F0502020204030204" pitchFamily="34" charset="0"/>
              </a:rPr>
              <a:t>käytössö</a:t>
            </a:r>
            <a:r>
              <a:rPr lang="fi-FI" altLang="fi-FI" sz="2400" dirty="0">
                <a:latin typeface="Calibri" panose="020F0502020204030204" pitchFamily="34" charset="0"/>
              </a:rPr>
              <a:t> paperit, </a:t>
            </a:r>
            <a:r>
              <a:rPr lang="fi-FI" altLang="fi-FI" sz="2400" dirty="0" err="1">
                <a:latin typeface="Calibri" panose="020F0502020204030204" pitchFamily="34" charset="0"/>
              </a:rPr>
              <a:t>flipchartit</a:t>
            </a:r>
            <a:r>
              <a:rPr lang="fi-FI" altLang="fi-FI" sz="2400" dirty="0">
                <a:latin typeface="Calibri" panose="020F0502020204030204" pitchFamily="34" charset="0"/>
              </a:rPr>
              <a:t>, kynät ja merkit. Näytä kartta yhteisöstäsi, kaupungista, kaupungista.</a:t>
            </a:r>
          </a:p>
          <a:p>
            <a:pPr hangingPunct="1"/>
            <a:endParaRPr lang="fi-FI" altLang="fi-FI" sz="2400" dirty="0">
              <a:latin typeface="Calibri" panose="020F0502020204030204" pitchFamily="34" charset="0"/>
            </a:endParaRPr>
          </a:p>
          <a:p>
            <a:pPr hangingPunct="1"/>
            <a:r>
              <a:rPr lang="fi-FI" altLang="fi-FI" sz="2400" dirty="0">
                <a:latin typeface="Calibri" panose="020F0502020204030204" pitchFamily="34" charset="0"/>
              </a:rPr>
              <a:t>Vaihe 1:</a:t>
            </a:r>
          </a:p>
          <a:p>
            <a:pPr hangingPunct="1"/>
            <a:r>
              <a:rPr lang="fi-FI" altLang="fi-FI" sz="2400" dirty="0">
                <a:latin typeface="Calibri" panose="020F0502020204030204" pitchFamily="34" charset="0"/>
              </a:rPr>
              <a:t>Luettele ja kuvaile kaikki maahanmuuttaja- ja pakolaisryhmät, joita tiedät  asuvan naapurimaassamme, yhteisössä tai kaupungissa. Voit myös tarkistaa kaupungin Internet-sivustosi tai soittaa paikalliselle virkailijalle saadaksesi joitakin numeroita ja tietoja. Luettele alueellasi asuvat etniset vähemmistöt, vähemmistöryhmät jne..</a:t>
            </a:r>
          </a:p>
          <a:p>
            <a:pPr hangingPunct="1"/>
            <a:r>
              <a:rPr lang="fi-FI" altLang="fi-FI" sz="2400" dirty="0">
                <a:latin typeface="Calibri" panose="020F0502020204030204" pitchFamily="34" charset="0"/>
              </a:rPr>
              <a:t>Luettele eri uskonnot / nimitykset, joista tiedät alueeltasi.</a:t>
            </a:r>
          </a:p>
        </p:txBody>
      </p:sp>
      <p:pic>
        <p:nvPicPr>
          <p:cNvPr id="33795" name="Picture 3">
            <a:extLst>
              <a:ext uri="{FF2B5EF4-FFF2-40B4-BE49-F238E27FC236}">
                <a16:creationId xmlns:a16="http://schemas.microsoft.com/office/drawing/2014/main" id="{6E4CCE98-B88A-492C-8D39-66DFBA250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6" name="Picture 4">
            <a:extLst>
              <a:ext uri="{FF2B5EF4-FFF2-40B4-BE49-F238E27FC236}">
                <a16:creationId xmlns:a16="http://schemas.microsoft.com/office/drawing/2014/main" id="{8BBB521B-CFB6-49E4-BF6F-AF2EF14AC2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7" name="Rectangle 5">
            <a:extLst>
              <a:ext uri="{FF2B5EF4-FFF2-40B4-BE49-F238E27FC236}">
                <a16:creationId xmlns:a16="http://schemas.microsoft.com/office/drawing/2014/main" id="{6781DF9B-4FBE-47EE-9AC2-37E6F161B3A4}"/>
              </a:ext>
            </a:extLst>
          </p:cNvPr>
          <p:cNvSpPr>
            <a:spLocks noChangeArrowheads="1"/>
          </p:cNvSpPr>
          <p:nvPr/>
        </p:nvSpPr>
        <p:spPr bwMode="auto">
          <a:xfrm>
            <a:off x="1979613" y="149225"/>
            <a:ext cx="6408811"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Käytännön kotoutumisharjoituksia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7F677E78-ED42-4687-8466-62B9119D045D}"/>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3494F78C-9402-4761-B5E0-1084719953B4}" type="slidenum">
              <a:rPr lang="fi-FI" altLang="fi-FI">
                <a:latin typeface="Palatino Linotype" panose="02040502050505030304" pitchFamily="18" charset="0"/>
              </a:rPr>
              <a:pPr hangingPunct="1">
                <a:lnSpc>
                  <a:spcPct val="100000"/>
                </a:lnSpc>
                <a:buClrTx/>
                <a:buFontTx/>
                <a:buNone/>
              </a:pPr>
              <a:t>29</a:t>
            </a:fld>
            <a:endParaRPr lang="fi-FI" altLang="fi-FI">
              <a:latin typeface="Palatino Linotype" panose="02040502050505030304" pitchFamily="18" charset="0"/>
            </a:endParaRPr>
          </a:p>
        </p:txBody>
      </p:sp>
      <p:sp>
        <p:nvSpPr>
          <p:cNvPr id="34818" name="Rectangle 2">
            <a:extLst>
              <a:ext uri="{FF2B5EF4-FFF2-40B4-BE49-F238E27FC236}">
                <a16:creationId xmlns:a16="http://schemas.microsoft.com/office/drawing/2014/main" id="{2BB71795-3E9A-468C-A523-DAF50175AF75}"/>
              </a:ext>
            </a:extLst>
          </p:cNvPr>
          <p:cNvSpPr>
            <a:spLocks noChangeArrowheads="1"/>
          </p:cNvSpPr>
          <p:nvPr/>
        </p:nvSpPr>
        <p:spPr bwMode="auto">
          <a:xfrm>
            <a:off x="287338" y="1162050"/>
            <a:ext cx="8749158"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600" dirty="0">
                <a:latin typeface="Calibri" panose="020F0502020204030204" pitchFamily="34" charset="0"/>
              </a:rPr>
              <a:t>Harjoitus 1 Vaihe 2 - palvelujen kartoitus:</a:t>
            </a:r>
          </a:p>
          <a:p>
            <a:pPr hangingPunct="1"/>
            <a:r>
              <a:rPr lang="fi-FI" altLang="fi-FI" sz="2600" dirty="0">
                <a:latin typeface="Calibri" panose="020F0502020204030204" pitchFamily="34" charset="0"/>
              </a:rPr>
              <a:t>Luettele kaikki tiedossa olevat laitokset (julkiset, yksityiset, uskonnolliset jne.), jotka auttavat maahanmuuttajia ja tukevat pakolaisia alueillasi. Luetteloon olisi sisällyttävä julkiset toimistot, työmarkkina-palvelut, kansalaisjärjestöt, siirtolaisjärjestöt, seurat, kohtaamispaikat, yhteisökeskukset, kirkot, erityiset kaupat ja markkinat, perhekeskukset, kulttuurilaitokset, kielten koulut ja oppilaitokset, terveyspalvelut jne. , joilla on merkitystä maahanmuuttajille, jotka haluavat kotoutua.</a:t>
            </a:r>
          </a:p>
          <a:p>
            <a:pPr hangingPunct="1"/>
            <a:r>
              <a:rPr lang="fi-FI" altLang="fi-FI" sz="2600" dirty="0">
                <a:latin typeface="Calibri" panose="020F0502020204030204" pitchFamily="34" charset="0"/>
              </a:rPr>
              <a:t>Näytä kaikki nämä laitokset kartalla. Voit käyttää tarroja tai lippuja, joissa on lyhyt kuvaus tarjolla olevista palveluista.</a:t>
            </a:r>
          </a:p>
        </p:txBody>
      </p:sp>
      <p:pic>
        <p:nvPicPr>
          <p:cNvPr id="34819" name="Picture 3">
            <a:extLst>
              <a:ext uri="{FF2B5EF4-FFF2-40B4-BE49-F238E27FC236}">
                <a16:creationId xmlns:a16="http://schemas.microsoft.com/office/drawing/2014/main" id="{33905976-2C1A-4819-9271-0ED46B7091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20" name="Picture 4">
            <a:extLst>
              <a:ext uri="{FF2B5EF4-FFF2-40B4-BE49-F238E27FC236}">
                <a16:creationId xmlns:a16="http://schemas.microsoft.com/office/drawing/2014/main" id="{559694B2-A7FA-4E4D-AB2F-17E2CB9D41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1" name="Rectangle 5">
            <a:extLst>
              <a:ext uri="{FF2B5EF4-FFF2-40B4-BE49-F238E27FC236}">
                <a16:creationId xmlns:a16="http://schemas.microsoft.com/office/drawing/2014/main" id="{9AE86BD5-B133-43AD-BDC3-05A62BF5204B}"/>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400" dirty="0">
                <a:latin typeface="Calibri" panose="020F0502020204030204" pitchFamily="34" charset="0"/>
              </a:rPr>
              <a:t>Käytännön kotoutumisharjoituksia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a:extLst>
              <a:ext uri="{FF2B5EF4-FFF2-40B4-BE49-F238E27FC236}">
                <a16:creationId xmlns:a16="http://schemas.microsoft.com/office/drawing/2014/main" id="{177EF224-2759-49FA-A2B1-D566A0853577}"/>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AFA8CB49-F7DB-4489-9CD7-A97551FEDF7C}" type="slidenum">
              <a:rPr lang="fi-FI" altLang="fi-FI">
                <a:latin typeface="Palatino Linotype" panose="02040502050505030304" pitchFamily="18" charset="0"/>
              </a:rPr>
              <a:pPr hangingPunct="1">
                <a:lnSpc>
                  <a:spcPct val="100000"/>
                </a:lnSpc>
                <a:buClrTx/>
                <a:buFontTx/>
                <a:buNone/>
              </a:pPr>
              <a:t>3</a:t>
            </a:fld>
            <a:endParaRPr lang="fi-FI" altLang="fi-FI">
              <a:latin typeface="Palatino Linotype" panose="02040502050505030304" pitchFamily="18" charset="0"/>
            </a:endParaRPr>
          </a:p>
        </p:txBody>
      </p:sp>
      <p:sp>
        <p:nvSpPr>
          <p:cNvPr id="7170" name="Rectangle 2">
            <a:extLst>
              <a:ext uri="{FF2B5EF4-FFF2-40B4-BE49-F238E27FC236}">
                <a16:creationId xmlns:a16="http://schemas.microsoft.com/office/drawing/2014/main" id="{3446EC11-25EB-4729-AD6D-15868FE1F8F0}"/>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pic>
        <p:nvPicPr>
          <p:cNvPr id="7171" name="Picture 3">
            <a:extLst>
              <a:ext uri="{FF2B5EF4-FFF2-40B4-BE49-F238E27FC236}">
                <a16:creationId xmlns:a16="http://schemas.microsoft.com/office/drawing/2014/main" id="{EC2E3764-9FB8-48B6-BA01-76C87BCBC5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2" name="Picture 4">
            <a:extLst>
              <a:ext uri="{FF2B5EF4-FFF2-40B4-BE49-F238E27FC236}">
                <a16:creationId xmlns:a16="http://schemas.microsoft.com/office/drawing/2014/main" id="{A5D00C6B-81D7-49F7-8954-77C87DF1B9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Rectangle 6">
            <a:extLst>
              <a:ext uri="{FF2B5EF4-FFF2-40B4-BE49-F238E27FC236}">
                <a16:creationId xmlns:a16="http://schemas.microsoft.com/office/drawing/2014/main" id="{C13705CF-D852-4191-A437-D702F23BB4DB}"/>
              </a:ext>
            </a:extLst>
          </p:cNvPr>
          <p:cNvSpPr>
            <a:spLocks noChangeArrowheads="1"/>
          </p:cNvSpPr>
          <p:nvPr/>
        </p:nvSpPr>
        <p:spPr bwMode="auto">
          <a:xfrm>
            <a:off x="1907704" y="148501"/>
            <a:ext cx="7128792" cy="2740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endParaRPr lang="fi-FI" altLang="fi-FI" sz="1600" b="1" dirty="0">
              <a:latin typeface="Calibri" panose="020F0502020204030204" pitchFamily="34" charset="0"/>
            </a:endParaRPr>
          </a:p>
          <a:p>
            <a:pPr hangingPunct="1">
              <a:lnSpc>
                <a:spcPct val="100000"/>
              </a:lnSpc>
              <a:buClrTx/>
              <a:buFontTx/>
              <a:buNone/>
            </a:pPr>
            <a:r>
              <a:rPr lang="fi-FI" altLang="fi-FI" sz="2800" b="1" dirty="0">
                <a:latin typeface="Calibri" panose="020F0502020204030204" pitchFamily="34" charset="0"/>
              </a:rPr>
              <a:t>Mitä näet kuvassa?</a:t>
            </a:r>
          </a:p>
          <a:p>
            <a:pPr algn="ctr" hangingPunct="1">
              <a:lnSpc>
                <a:spcPct val="100000"/>
              </a:lnSpc>
              <a:buClrTx/>
              <a:buFontTx/>
              <a:buNone/>
            </a:pPr>
            <a:endParaRPr lang="fi-FI" altLang="fi-FI" sz="2400" b="1" dirty="0">
              <a:latin typeface="Calibri" panose="020F0502020204030204" pitchFamily="34" charset="0"/>
            </a:endParaRPr>
          </a:p>
          <a:p>
            <a:pPr>
              <a:buClrTx/>
              <a:buSzTx/>
              <a:buFontTx/>
              <a:buNone/>
            </a:pPr>
            <a:r>
              <a:rPr lang="fi-FI" altLang="fi-FI" sz="2800" dirty="0">
                <a:latin typeface="Calibri" panose="020F0502020204030204" pitchFamily="34" charset="0"/>
                <a:cs typeface="Arial" panose="020B0604020202020204" pitchFamily="34" charset="0"/>
              </a:rPr>
              <a:t>Kommunikaatiossa keskeinen kysymys ei ole siitä,  kuka on oikeassa ja kuka väärässä, vaan siitä miksi näen asian näin  ja miksi toinen näkee sen toisella tapaa</a:t>
            </a:r>
            <a:r>
              <a:rPr lang="fi-FI" altLang="fi-FI" sz="2400" dirty="0">
                <a:latin typeface="Calibri" panose="020F0502020204030204" pitchFamily="34" charset="0"/>
                <a:cs typeface="Arial" panose="020B0604020202020204" pitchFamily="34" charset="0"/>
              </a:rPr>
              <a:t>. </a:t>
            </a:r>
            <a:r>
              <a:rPr lang="fi-FI" altLang="fi-FI" sz="2400" dirty="0">
                <a:latin typeface="Calibri" panose="020F0502020204030204" pitchFamily="34" charset="0"/>
              </a:rPr>
              <a:t> </a:t>
            </a:r>
          </a:p>
        </p:txBody>
      </p:sp>
      <p:pic>
        <p:nvPicPr>
          <p:cNvPr id="7175" name="Picture 7">
            <a:extLst>
              <a:ext uri="{FF2B5EF4-FFF2-40B4-BE49-F238E27FC236}">
                <a16:creationId xmlns:a16="http://schemas.microsoft.com/office/drawing/2014/main" id="{A545766C-B4BC-4A86-8D0E-631C0A515A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7974" y="2800286"/>
            <a:ext cx="3157585" cy="316835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2127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648BA2DD-BE12-4F96-BC44-71AC2798763B}"/>
              </a:ext>
            </a:extLst>
          </p:cNvPr>
          <p:cNvSpPr>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6FC1780C-EA78-4588-8EFA-E363F86B2CA0}" type="slidenum">
              <a:rPr lang="fi-FI" altLang="fi-FI">
                <a:latin typeface="Palatino Linotype" panose="02040502050505030304" pitchFamily="18" charset="0"/>
              </a:rPr>
              <a:pPr hangingPunct="1">
                <a:lnSpc>
                  <a:spcPct val="100000"/>
                </a:lnSpc>
                <a:buClrTx/>
                <a:buFontTx/>
                <a:buNone/>
              </a:pPr>
              <a:t>30</a:t>
            </a:fld>
            <a:endParaRPr lang="fi-FI" altLang="fi-FI">
              <a:latin typeface="Palatino Linotype" panose="02040502050505030304" pitchFamily="18" charset="0"/>
            </a:endParaRPr>
          </a:p>
        </p:txBody>
      </p:sp>
      <p:sp>
        <p:nvSpPr>
          <p:cNvPr id="35842" name="Rectangle 2">
            <a:extLst>
              <a:ext uri="{FF2B5EF4-FFF2-40B4-BE49-F238E27FC236}">
                <a16:creationId xmlns:a16="http://schemas.microsoft.com/office/drawing/2014/main" id="{FD711E26-1C67-469B-8A7A-0F7D025C2B2D}"/>
              </a:ext>
            </a:extLst>
          </p:cNvPr>
          <p:cNvSpPr>
            <a:spLocks noChangeArrowheads="1"/>
          </p:cNvSpPr>
          <p:nvPr/>
        </p:nvSpPr>
        <p:spPr bwMode="auto">
          <a:xfrm>
            <a:off x="287338" y="116205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r>
              <a:rPr lang="fi-FI" altLang="fi-FI" sz="2600" dirty="0">
                <a:latin typeface="Calibri" panose="020F0502020204030204" pitchFamily="34" charset="0"/>
              </a:rPr>
              <a:t>Harjoitus 1 Vaihe 3:</a:t>
            </a:r>
          </a:p>
          <a:p>
            <a:pPr hangingPunct="1"/>
            <a:r>
              <a:rPr lang="fi-FI" altLang="fi-FI" sz="2600" dirty="0">
                <a:latin typeface="Calibri" panose="020F0502020204030204" pitchFamily="34" charset="0"/>
              </a:rPr>
              <a:t>Kuka työskentelee kartalla luetelluissa laitoksissa? Onko olemassa vain virkamiehiä, onko siellä tarvittava erityiskoulutusta tai pätevyyttä? Mitkä näistä laitoksista toimivat vapaaehtoisten kanssa?</a:t>
            </a:r>
          </a:p>
          <a:p>
            <a:pPr hangingPunct="1"/>
            <a:r>
              <a:rPr lang="fi-FI" altLang="fi-FI" sz="2600" dirty="0">
                <a:latin typeface="Calibri" panose="020F0502020204030204" pitchFamily="34" charset="0"/>
              </a:rPr>
              <a:t>Luo kartta mahdollisuuksista vapaaehtoisille, jotka haluavat tukea maahanmuuttajien kotoutumista.</a:t>
            </a:r>
          </a:p>
          <a:p>
            <a:pPr hangingPunct="1"/>
            <a:r>
              <a:rPr lang="fi-FI" altLang="fi-FI" sz="2600" dirty="0">
                <a:latin typeface="Calibri" panose="020F0502020204030204" pitchFamily="34" charset="0"/>
              </a:rPr>
              <a:t>Esitä kartat ja luettelot oppitunnilla. Vertaa karttoja ja luetteloita keskenään. Valmistele yksi kattava luettelo ja yksi kattava kartta (jos se on mahdollista koottujen laitosten määrän ja lukumäärän vuoksi) Valmistele yhteisössäsi ”vapaaehtoisten hakemisto, joka tukee integraatiota”.</a:t>
            </a:r>
          </a:p>
        </p:txBody>
      </p:sp>
      <p:pic>
        <p:nvPicPr>
          <p:cNvPr id="35843" name="Picture 3">
            <a:extLst>
              <a:ext uri="{FF2B5EF4-FFF2-40B4-BE49-F238E27FC236}">
                <a16:creationId xmlns:a16="http://schemas.microsoft.com/office/drawing/2014/main" id="{44963A03-0005-4F30-8E6D-C6A44B9F3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4765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5844" name="Picture 4">
            <a:extLst>
              <a:ext uri="{FF2B5EF4-FFF2-40B4-BE49-F238E27FC236}">
                <a16:creationId xmlns:a16="http://schemas.microsoft.com/office/drawing/2014/main" id="{736AA6CB-DECC-4C7C-8325-0BBBBE10C3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5845" name="Rectangle 5">
            <a:extLst>
              <a:ext uri="{FF2B5EF4-FFF2-40B4-BE49-F238E27FC236}">
                <a16:creationId xmlns:a16="http://schemas.microsoft.com/office/drawing/2014/main" id="{8F49E195-68A8-435E-80E7-0A49F6E7C264}"/>
              </a:ext>
            </a:extLst>
          </p:cNvPr>
          <p:cNvSpPr>
            <a:spLocks noChangeArrowheads="1"/>
          </p:cNvSpPr>
          <p:nvPr/>
        </p:nvSpPr>
        <p:spPr bwMode="auto">
          <a:xfrm>
            <a:off x="1979613" y="149225"/>
            <a:ext cx="5545137" cy="1119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rPr>
              <a:t>Käytännön kotoutumisharjoituksia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a:extLst>
              <a:ext uri="{FF2B5EF4-FFF2-40B4-BE49-F238E27FC236}">
                <a16:creationId xmlns:a16="http://schemas.microsoft.com/office/drawing/2014/main" id="{25C4C902-3BE3-45E2-86F8-12D4A9C560E8}"/>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17EBDD9-790C-4258-83AD-D7823089B33A}" type="slidenum">
              <a:rPr lang="fi-FI" altLang="fi-FI">
                <a:latin typeface="Palatino Linotype" panose="02040502050505030304" pitchFamily="18" charset="0"/>
              </a:rPr>
              <a:pPr hangingPunct="1">
                <a:lnSpc>
                  <a:spcPct val="100000"/>
                </a:lnSpc>
                <a:buClrTx/>
                <a:buFontTx/>
                <a:buNone/>
              </a:pPr>
              <a:t>4</a:t>
            </a:fld>
            <a:endParaRPr lang="fi-FI" altLang="fi-FI">
              <a:latin typeface="Palatino Linotype" panose="02040502050505030304" pitchFamily="18" charset="0"/>
            </a:endParaRPr>
          </a:p>
        </p:txBody>
      </p:sp>
      <p:sp>
        <p:nvSpPr>
          <p:cNvPr id="8194" name="Rectangle 2">
            <a:extLst>
              <a:ext uri="{FF2B5EF4-FFF2-40B4-BE49-F238E27FC236}">
                <a16:creationId xmlns:a16="http://schemas.microsoft.com/office/drawing/2014/main" id="{92E453DC-17A8-4BC5-984C-56A05A3DE9A5}"/>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8198" name="Rectangle 6">
            <a:extLst>
              <a:ext uri="{FF2B5EF4-FFF2-40B4-BE49-F238E27FC236}">
                <a16:creationId xmlns:a16="http://schemas.microsoft.com/office/drawing/2014/main" id="{52819842-F90F-43DF-B19A-213A5FD3CAEC}"/>
              </a:ext>
            </a:extLst>
          </p:cNvPr>
          <p:cNvSpPr>
            <a:spLocks noChangeArrowheads="1"/>
          </p:cNvSpPr>
          <p:nvPr/>
        </p:nvSpPr>
        <p:spPr bwMode="auto">
          <a:xfrm>
            <a:off x="4387850" y="1101725"/>
            <a:ext cx="180975"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endParaRPr lang="fi-FI" altLang="fi-FI" sz="1600" b="1">
              <a:latin typeface="Calibri" panose="020F0502020204030204" pitchFamily="34" charset="0"/>
            </a:endParaRPr>
          </a:p>
          <a:p>
            <a:pPr algn="ctr" hangingPunct="1">
              <a:lnSpc>
                <a:spcPct val="100000"/>
              </a:lnSpc>
              <a:buClrTx/>
              <a:buFontTx/>
              <a:buNone/>
            </a:pPr>
            <a:endParaRPr lang="fi-FI" altLang="fi-FI" sz="1600" b="1">
              <a:latin typeface="Calibri" panose="020F0502020204030204" pitchFamily="34" charset="0"/>
            </a:endParaRPr>
          </a:p>
        </p:txBody>
      </p:sp>
      <p:pic>
        <p:nvPicPr>
          <p:cNvPr id="8199" name="Picture 7">
            <a:extLst>
              <a:ext uri="{FF2B5EF4-FFF2-40B4-BE49-F238E27FC236}">
                <a16:creationId xmlns:a16="http://schemas.microsoft.com/office/drawing/2014/main" id="{E1FE836C-30CE-48CD-8FD3-601D09FF70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135647"/>
            <a:ext cx="4623381" cy="47189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3">
            <a:extLst>
              <a:ext uri="{FF2B5EF4-FFF2-40B4-BE49-F238E27FC236}">
                <a16:creationId xmlns:a16="http://schemas.microsoft.com/office/drawing/2014/main" id="{03981D3D-D315-4235-91AC-8F6411F35D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4">
            <a:extLst>
              <a:ext uri="{FF2B5EF4-FFF2-40B4-BE49-F238E27FC236}">
                <a16:creationId xmlns:a16="http://schemas.microsoft.com/office/drawing/2014/main" id="{D182CC64-ACAB-4483-923A-F5567CD23E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70E4D707-995C-46E1-AFD5-ECC84AA471D5}"/>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B765E2D-F97F-4513-A360-1959529A1BF6}" type="slidenum">
              <a:rPr lang="fi-FI" altLang="fi-FI">
                <a:latin typeface="Palatino Linotype" panose="02040502050505030304" pitchFamily="18" charset="0"/>
              </a:rPr>
              <a:pPr hangingPunct="1">
                <a:lnSpc>
                  <a:spcPct val="100000"/>
                </a:lnSpc>
                <a:buClrTx/>
                <a:buFontTx/>
                <a:buNone/>
              </a:pPr>
              <a:t>5</a:t>
            </a:fld>
            <a:endParaRPr lang="fi-FI" altLang="fi-FI">
              <a:latin typeface="Palatino Linotype" panose="02040502050505030304" pitchFamily="18" charset="0"/>
            </a:endParaRPr>
          </a:p>
        </p:txBody>
      </p:sp>
      <p:sp>
        <p:nvSpPr>
          <p:cNvPr id="9218" name="Rectangle 2">
            <a:extLst>
              <a:ext uri="{FF2B5EF4-FFF2-40B4-BE49-F238E27FC236}">
                <a16:creationId xmlns:a16="http://schemas.microsoft.com/office/drawing/2014/main" id="{F09440AE-7BE8-43A5-A21F-AD04D484984E}"/>
              </a:ext>
            </a:extLst>
          </p:cNvPr>
          <p:cNvSpPr>
            <a:spLocks noChangeArrowheads="1"/>
          </p:cNvSpPr>
          <p:nvPr/>
        </p:nvSpPr>
        <p:spPr bwMode="auto">
          <a:xfrm>
            <a:off x="590872" y="362069"/>
            <a:ext cx="8229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a:lnSpc>
                <a:spcPct val="100000"/>
              </a:lnSpc>
            </a:pPr>
            <a:r>
              <a:rPr lang="fi-FI" altLang="fi-FI" sz="2800" b="1" dirty="0">
                <a:latin typeface="Calibri" panose="020F0502020204030204" pitchFamily="34" charset="0"/>
              </a:rPr>
              <a:t>Jäävuorivertaus</a:t>
            </a:r>
          </a:p>
        </p:txBody>
      </p:sp>
      <p:sp>
        <p:nvSpPr>
          <p:cNvPr id="9219" name="Rectangle 3">
            <a:extLst>
              <a:ext uri="{FF2B5EF4-FFF2-40B4-BE49-F238E27FC236}">
                <a16:creationId xmlns:a16="http://schemas.microsoft.com/office/drawing/2014/main" id="{2C43FC5B-9F9A-4BEF-BDD2-EABC10019EE5}"/>
              </a:ext>
            </a:extLst>
          </p:cNvPr>
          <p:cNvSpPr>
            <a:spLocks noChangeArrowheads="1"/>
          </p:cNvSpPr>
          <p:nvPr/>
        </p:nvSpPr>
        <p:spPr bwMode="auto">
          <a:xfrm>
            <a:off x="571832" y="1655524"/>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dirty="0">
                <a:latin typeface="Calibri" panose="020F0502020204030204" pitchFamily="34" charset="0"/>
                <a:cs typeface="Arial" panose="020B0604020202020204" pitchFamily="34" charset="0"/>
              </a:rPr>
              <a:t>Jäävuoressa on sekä näkyvä että näkymätön osa. Näkymätön osa on suurempi  ja tärkeämpi vakauden kannalta  ja niille, joiden on navigoitava sen lähellä.</a:t>
            </a:r>
            <a:r>
              <a:rPr lang="fi-FI" altLang="fi-FI" sz="2800" dirty="0">
                <a:latin typeface="Calibri" panose="020F0502020204030204" pitchFamily="34" charset="0"/>
              </a:rPr>
              <a:t> </a:t>
            </a:r>
          </a:p>
          <a:p>
            <a:pPr algn="ctr">
              <a:lnSpc>
                <a:spcPct val="100000"/>
              </a:lnSpc>
              <a:buClrTx/>
              <a:buSzTx/>
              <a:buFontTx/>
              <a:buNone/>
            </a:pPr>
            <a:endParaRPr lang="fi-FI" altLang="fi-FI" sz="2800" dirty="0">
              <a:latin typeface="Calibri" panose="020F0502020204030204" pitchFamily="34" charset="0"/>
              <a:cs typeface="Arial" panose="020B0604020202020204" pitchFamily="34" charset="0"/>
            </a:endParaRPr>
          </a:p>
          <a:p>
            <a:pPr>
              <a:lnSpc>
                <a:spcPct val="100000"/>
              </a:lnSpc>
              <a:buClrTx/>
              <a:buSzTx/>
              <a:buFontTx/>
              <a:buNone/>
            </a:pPr>
            <a:r>
              <a:rPr lang="fi-FI" altLang="fi-FI" sz="2800" dirty="0">
                <a:latin typeface="Calibri" panose="020F0502020204030204" pitchFamily="34" charset="0"/>
                <a:cs typeface="Arial" panose="020B0604020202020204" pitchFamily="34" charset="0"/>
              </a:rPr>
              <a:t>Kulttuurin kannalta näkyvät osat (käyttäytyminen, instituutiot, taiteet jne.) perustuvat suurempaan näkymättömään osaan (kulttuuriset arvot, normit, uskomukset), jotka antavat perustan ja merkityksen sille, mikä on näkyvillä</a:t>
            </a:r>
            <a:r>
              <a:rPr lang="fi-FI" altLang="fi-FI" sz="1600" dirty="0">
                <a:latin typeface="Calibri" panose="020F0502020204030204" pitchFamily="34" charset="0"/>
                <a:cs typeface="Arial" panose="020B0604020202020204" pitchFamily="34" charset="0"/>
              </a:rPr>
              <a:t>.</a:t>
            </a:r>
          </a:p>
          <a:p>
            <a:pPr algn="ctr">
              <a:lnSpc>
                <a:spcPct val="100000"/>
              </a:lnSpc>
              <a:buClrTx/>
              <a:buFontTx/>
              <a:buNone/>
            </a:pPr>
            <a:endParaRPr lang="fi-FI" altLang="fi-FI" sz="2400" b="1" i="1" dirty="0">
              <a:latin typeface="Times New Roman" panose="02020603050405020304" pitchFamily="18" charset="0"/>
            </a:endParaRPr>
          </a:p>
          <a:p>
            <a:pPr algn="ctr">
              <a:lnSpc>
                <a:spcPct val="100000"/>
              </a:lnSpc>
              <a:buClrTx/>
              <a:buFontTx/>
              <a:buNone/>
            </a:pPr>
            <a:endParaRPr lang="fi-FI" altLang="fi-FI" sz="2400" b="1" i="1" dirty="0">
              <a:latin typeface="Times New Roman" panose="02020603050405020304" pitchFamily="18" charset="0"/>
            </a:endParaRPr>
          </a:p>
          <a:p>
            <a:pPr algn="ctr">
              <a:lnSpc>
                <a:spcPct val="100000"/>
              </a:lnSpc>
              <a:buClrTx/>
              <a:buFontTx/>
              <a:buNone/>
            </a:pPr>
            <a:endParaRPr lang="fi-FI" altLang="fi-FI" sz="2400" b="1" i="1" dirty="0">
              <a:latin typeface="Times New Roman" panose="02020603050405020304" pitchFamily="18" charset="0"/>
            </a:endParaRPr>
          </a:p>
          <a:p>
            <a:pPr algn="ctr" hangingPunct="1">
              <a:lnSpc>
                <a:spcPct val="100000"/>
              </a:lnSpc>
              <a:spcBef>
                <a:spcPts val="1800"/>
              </a:spcBef>
              <a:buClrTx/>
              <a:buFontTx/>
              <a:buNone/>
            </a:pPr>
            <a:endParaRPr lang="fi-FI" altLang="fi-FI" dirty="0">
              <a:latin typeface="Times New Roman" panose="02020603050405020304" pitchFamily="18" charset="0"/>
            </a:endParaRPr>
          </a:p>
          <a:p>
            <a:pPr algn="ctr" hangingPunct="1">
              <a:lnSpc>
                <a:spcPct val="100000"/>
              </a:lnSpc>
              <a:spcBef>
                <a:spcPts val="1800"/>
              </a:spcBef>
              <a:buClrTx/>
              <a:buFontTx/>
              <a:buNone/>
            </a:pPr>
            <a:endParaRPr lang="fi-FI" altLang="fi-FI" dirty="0">
              <a:latin typeface="Times New Roman" panose="02020603050405020304" pitchFamily="18" charset="0"/>
            </a:endParaRPr>
          </a:p>
          <a:p>
            <a:pPr algn="ctr" hangingPunct="1">
              <a:lnSpc>
                <a:spcPct val="100000"/>
              </a:lnSpc>
              <a:spcBef>
                <a:spcPts val="1800"/>
              </a:spcBef>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92504309-96C7-457D-A503-AB1A6C68A2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2BB84E83-CAD9-43AD-B1AB-51C218935D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6</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683568" y="286694"/>
            <a:ext cx="8229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altLang="fi-FI" sz="2800" b="1" dirty="0">
                <a:latin typeface="Calibri" panose="020F0502020204030204" pitchFamily="34" charset="0"/>
              </a:rPr>
              <a:t>Kulttuurilliset erot</a:t>
            </a: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63944" y="1705447"/>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pPr marL="228600"/>
            <a:r>
              <a:rPr lang="fi-FI" altLang="fi-FI" sz="2800" dirty="0">
                <a:latin typeface="Calibri" panose="020F0502020204030204" pitchFamily="34" charset="0"/>
                <a:cs typeface="Arial" panose="020B0604020202020204" pitchFamily="34" charset="0"/>
              </a:rPr>
              <a:t>Jos kulttuurisia eroja on vaikea poistaa, se johtuu siitä, että se on sisäistetty kasvaessa kotimaassa, ja siitä tulee toinen luonteemme.</a:t>
            </a:r>
          </a:p>
          <a:p>
            <a:endParaRPr lang="fi-FI" altLang="fi-FI" sz="2800" dirty="0">
              <a:latin typeface="Calibri" panose="020F0502020204030204" pitchFamily="34" charset="0"/>
              <a:cs typeface="Arial" panose="020B0604020202020204" pitchFamily="34" charset="0"/>
            </a:endParaRPr>
          </a:p>
          <a:p>
            <a:r>
              <a:rPr lang="fi-FI" altLang="fi-FI" sz="2800" dirty="0">
                <a:latin typeface="Calibri" panose="020F0502020204030204" pitchFamily="34" charset="0"/>
                <a:cs typeface="Arial" panose="020B0604020202020204" pitchFamily="34" charset="0"/>
              </a:rPr>
              <a:t>Alkuperäinen kulttuurimme on yhtä luonnollinen   olemuksessamme kuin vaistot, jotka saamme syntymässä.</a:t>
            </a:r>
          </a:p>
          <a:p>
            <a:r>
              <a:rPr lang="fi-FI" altLang="fi-FI" sz="2800" dirty="0">
                <a:latin typeface="Calibri" panose="020F0502020204030204" pitchFamily="34" charset="0"/>
                <a:cs typeface="Arial" panose="020B0604020202020204" pitchFamily="34" charset="0"/>
              </a:rPr>
              <a:t>Näin on esim. musiikillisen maun suhteen, joka on opittua kehityksemme aikana, mutta vaikuttaa olevan meille perinnöllinen fyysinen piirre.</a:t>
            </a: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7</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467544" y="286694"/>
            <a:ext cx="8445624"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sz="2800" dirty="0">
                <a:latin typeface="Calibri" panose="020F0502020204030204" pitchFamily="34" charset="0"/>
                <a:cs typeface="Calibri" panose="020F0502020204030204" pitchFamily="34" charset="0"/>
              </a:rPr>
              <a:t>Johdatusta kulttuurienväliseen viestintään</a:t>
            </a:r>
            <a:endParaRPr lang="fi-FI" altLang="fi-FI" sz="2800" b="1" dirty="0">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63944" y="1705447"/>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"Mitä ajattelen, mitä tarkoitan, mitä minä uskon</a:t>
            </a:r>
          </a:p>
          <a:p>
            <a:r>
              <a:rPr lang="fi-FI" sz="2800" dirty="0">
                <a:latin typeface="Calibri" panose="020F0502020204030204" pitchFamily="34" charset="0"/>
                <a:cs typeface="Calibri" panose="020F0502020204030204" pitchFamily="34" charset="0"/>
              </a:rPr>
              <a:t>sanovan: Mitä sanon, mitä haluat kuulla, mitä</a:t>
            </a:r>
          </a:p>
          <a:p>
            <a:r>
              <a:rPr lang="fi-FI" sz="2800" dirty="0">
                <a:latin typeface="Calibri" panose="020F0502020204030204" pitchFamily="34" charset="0"/>
                <a:cs typeface="Calibri" panose="020F0502020204030204" pitchFamily="34" charset="0"/>
              </a:rPr>
              <a:t>kuulet, mitä haluat ymmärtää, Tämä, mitä</a:t>
            </a:r>
          </a:p>
          <a:p>
            <a:r>
              <a:rPr lang="fi-FI" sz="2800" dirty="0">
                <a:latin typeface="Calibri" panose="020F0502020204030204" pitchFamily="34" charset="0"/>
                <a:cs typeface="Calibri" panose="020F0502020204030204" pitchFamily="34" charset="0"/>
              </a:rPr>
              <a:t>ymmärrät ... On kymmenen mahdollisuutta, joita</a:t>
            </a:r>
          </a:p>
          <a:p>
            <a:r>
              <a:rPr lang="fi-FI" sz="2800" dirty="0">
                <a:latin typeface="Calibri" panose="020F0502020204030204" pitchFamily="34" charset="0"/>
                <a:cs typeface="Calibri" panose="020F0502020204030204" pitchFamily="34" charset="0"/>
              </a:rPr>
              <a:t>meillä on mutta yritämme kuitenkin ... ”</a:t>
            </a:r>
          </a:p>
          <a:p>
            <a:r>
              <a:rPr lang="fi-FI" sz="2800" dirty="0">
                <a:latin typeface="Calibri" panose="020F0502020204030204" pitchFamily="34" charset="0"/>
                <a:cs typeface="Calibri" panose="020F0502020204030204" pitchFamily="34" charset="0"/>
              </a:rPr>
              <a:t>                                                       EDMOND WELLS</a:t>
            </a:r>
            <a:endParaRPr lang="fi-FI" altLang="fi-FI" sz="2800" b="1"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11856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8</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323528" y="286694"/>
            <a:ext cx="858964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sz="2800" dirty="0">
                <a:latin typeface="Calibri" panose="020F0502020204030204" pitchFamily="34" charset="0"/>
                <a:cs typeface="Calibri" panose="020F0502020204030204" pitchFamily="34" charset="0"/>
              </a:rPr>
              <a:t>Johdatusta kulttuurienväliseen viestintään 2</a:t>
            </a:r>
            <a:endParaRPr lang="fi-FI" altLang="fi-FI" sz="2800" b="1" dirty="0">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03548" y="1340768"/>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Jokaisella kulttuurilla on omat standardinsa. Vaikea, usein ymmärrettävä tai jopa ymmärtää kulttuuriryhmän erot, jotka ovat meille vieraita. Viestinnän ja ymmärryksen ongelmat eivät liity pelkästään siihen, että puhutaan toisesta kielestä. Myös ajattelutapa,</a:t>
            </a:r>
          </a:p>
          <a:p>
            <a:r>
              <a:rPr lang="fi-FI" sz="2800" dirty="0">
                <a:latin typeface="Calibri" panose="020F0502020204030204" pitchFamily="34" charset="0"/>
                <a:cs typeface="Calibri" panose="020F0502020204030204" pitchFamily="34" charset="0"/>
              </a:rPr>
              <a:t>toimiminen ja suhteiden ylläpitäminen voivat olla väärinkäsityksen lähde. Erityisesti työelämässä nämä puutteet voivat olla haitallisia. Työntekijällä, jolla on muunmaalainen yhteisö - tai ulkomaalainen alkuperä, on kaikki kiinnostus olla lahjakkaita "kulttuurien välisiin</a:t>
            </a:r>
          </a:p>
          <a:p>
            <a:r>
              <a:rPr lang="fi-FI" sz="2800" dirty="0">
                <a:latin typeface="Calibri" panose="020F0502020204030204" pitchFamily="34" charset="0"/>
                <a:cs typeface="Calibri" panose="020F0502020204030204" pitchFamily="34" charset="0"/>
              </a:rPr>
              <a:t>suhteisiin". </a:t>
            </a:r>
            <a:r>
              <a:rPr lang="fi-FI" sz="2800" dirty="0" err="1">
                <a:latin typeface="Calibri" panose="020F0502020204030204" pitchFamily="34" charset="0"/>
                <a:cs typeface="Calibri" panose="020F0502020204030204" pitchFamily="34" charset="0"/>
              </a:rPr>
              <a:t>Univ</a:t>
            </a:r>
            <a:r>
              <a:rPr lang="fi-FI" sz="2800" dirty="0">
                <a:latin typeface="Calibri" panose="020F0502020204030204" pitchFamily="34" charset="0"/>
                <a:cs typeface="Calibri" panose="020F0502020204030204" pitchFamily="34" charset="0"/>
              </a:rPr>
              <a:t> </a:t>
            </a:r>
            <a:r>
              <a:rPr lang="fi-FI" sz="2800" dirty="0" err="1">
                <a:latin typeface="Calibri" panose="020F0502020204030204" pitchFamily="34" charset="0"/>
                <a:cs typeface="Calibri" panose="020F0502020204030204" pitchFamily="34" charset="0"/>
              </a:rPr>
              <a:t>Angers</a:t>
            </a:r>
            <a:endParaRPr lang="fi-FI" altLang="fi-FI" sz="2800" b="1"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482852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BF50568-3A00-4E5C-8FBF-0CAC9791689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7E92E9F7-1B9B-47BF-BFA9-9E48B6A38003}" type="slidenum">
              <a:rPr lang="fi-FI" altLang="fi-FI">
                <a:latin typeface="Palatino Linotype" panose="02040502050505030304" pitchFamily="18" charset="0"/>
              </a:rPr>
              <a:pPr hangingPunct="1">
                <a:lnSpc>
                  <a:spcPct val="100000"/>
                </a:lnSpc>
                <a:buClrTx/>
                <a:buFontTx/>
                <a:buNone/>
              </a:pPr>
              <a:t>9</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30C422EF-2ED2-4253-8FCC-6EEE47079F0B}"/>
              </a:ext>
            </a:extLst>
          </p:cNvPr>
          <p:cNvSpPr>
            <a:spLocks noChangeArrowheads="1"/>
          </p:cNvSpPr>
          <p:nvPr/>
        </p:nvSpPr>
        <p:spPr bwMode="auto">
          <a:xfrm>
            <a:off x="323528" y="286694"/>
            <a:ext cx="858964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1pPr>
            <a:lvl2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2pPr>
            <a:lvl3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3pPr>
            <a:lvl4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4pPr>
            <a:lvl5pPr>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057400" algn="l"/>
                <a:tab pos="2505075" algn="l"/>
                <a:tab pos="2954338" algn="l"/>
                <a:tab pos="3403600" algn="l"/>
                <a:tab pos="3852863" algn="l"/>
                <a:tab pos="4302125" algn="l"/>
                <a:tab pos="4751388" algn="l"/>
                <a:tab pos="5200650" algn="l"/>
                <a:tab pos="5649913" algn="l"/>
                <a:tab pos="6099175" algn="l"/>
                <a:tab pos="6548438" algn="l"/>
                <a:tab pos="6997700" algn="l"/>
                <a:tab pos="7446963" algn="l"/>
                <a:tab pos="7896225" algn="l"/>
                <a:tab pos="8345488" algn="l"/>
                <a:tab pos="8794750" algn="l"/>
                <a:tab pos="9244013" algn="l"/>
                <a:tab pos="9693275" algn="l"/>
                <a:tab pos="10142538" algn="l"/>
                <a:tab pos="10591800" algn="l"/>
                <a:tab pos="11041063" algn="l"/>
              </a:tabLst>
              <a:defRPr>
                <a:solidFill>
                  <a:srgbClr val="000000"/>
                </a:solidFill>
                <a:latin typeface="Arial" panose="020B0604020202020204" pitchFamily="34" charset="0"/>
                <a:cs typeface="Arial Unicode MS" charset="0"/>
              </a:defRPr>
            </a:lvl9pPr>
          </a:lstStyle>
          <a:p>
            <a:pPr lvl="4" hangingPunct="1">
              <a:lnSpc>
                <a:spcPct val="100000"/>
              </a:lnSpc>
            </a:pPr>
            <a:r>
              <a:rPr lang="fi-FI" sz="2800" dirty="0">
                <a:latin typeface="Calibri" panose="020F0502020204030204" pitchFamily="34" charset="0"/>
                <a:cs typeface="Calibri" panose="020F0502020204030204" pitchFamily="34" charset="0"/>
              </a:rPr>
              <a:t>Johdatusta kulttuurienväliseen viestintään 3</a:t>
            </a:r>
            <a:endParaRPr lang="fi-FI" altLang="fi-FI" sz="2800" b="1" dirty="0">
              <a:latin typeface="Calibri" panose="020F0502020204030204" pitchFamily="34" charset="0"/>
              <a:cs typeface="Calibri" panose="020F0502020204030204" pitchFamily="34" charset="0"/>
            </a:endParaRPr>
          </a:p>
        </p:txBody>
      </p:sp>
      <p:sp>
        <p:nvSpPr>
          <p:cNvPr id="10243" name="Rectangle 3">
            <a:extLst>
              <a:ext uri="{FF2B5EF4-FFF2-40B4-BE49-F238E27FC236}">
                <a16:creationId xmlns:a16="http://schemas.microsoft.com/office/drawing/2014/main" id="{C101911B-D66C-44DD-A0D3-8ED5A1928062}"/>
              </a:ext>
            </a:extLst>
          </p:cNvPr>
          <p:cNvSpPr>
            <a:spLocks noChangeArrowheads="1"/>
          </p:cNvSpPr>
          <p:nvPr/>
        </p:nvSpPr>
        <p:spPr bwMode="auto">
          <a:xfrm>
            <a:off x="503548" y="1340768"/>
            <a:ext cx="8229600" cy="399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1pPr>
            <a:lvl2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2pPr>
            <a:lvl3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3pPr>
            <a:lvl4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4pPr>
            <a:lvl5pPr>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28600" algn="l"/>
                <a:tab pos="676275" algn="l"/>
                <a:tab pos="1125538" algn="l"/>
                <a:tab pos="1574800" algn="l"/>
                <a:tab pos="2024063" algn="l"/>
                <a:tab pos="2473325" algn="l"/>
                <a:tab pos="2922588" algn="l"/>
                <a:tab pos="3371850" algn="l"/>
                <a:tab pos="3821113" algn="l"/>
                <a:tab pos="4270375" algn="l"/>
                <a:tab pos="4719638" algn="l"/>
                <a:tab pos="5168900" algn="l"/>
                <a:tab pos="5618163" algn="l"/>
                <a:tab pos="6067425" algn="l"/>
                <a:tab pos="6516688" algn="l"/>
                <a:tab pos="6965950" algn="l"/>
                <a:tab pos="7415213" algn="l"/>
                <a:tab pos="7864475" algn="l"/>
                <a:tab pos="8313738" algn="l"/>
                <a:tab pos="8763000" algn="l"/>
                <a:tab pos="9212263" algn="l"/>
              </a:tabLst>
              <a:defRPr>
                <a:solidFill>
                  <a:srgbClr val="000000"/>
                </a:solidFill>
                <a:latin typeface="Arial" panose="020B0604020202020204" pitchFamily="34" charset="0"/>
                <a:cs typeface="Arial Unicode MS" charset="0"/>
              </a:defRPr>
            </a:lvl9pPr>
          </a:lstStyle>
          <a:p>
            <a:r>
              <a:rPr lang="fi-FI" sz="2800" dirty="0">
                <a:latin typeface="Calibri" panose="020F0502020204030204" pitchFamily="34" charset="0"/>
                <a:cs typeface="Calibri" panose="020F0502020204030204" pitchFamily="34" charset="0"/>
              </a:rPr>
              <a:t>Jaettu lukeminen ääneen</a:t>
            </a:r>
          </a:p>
          <a:p>
            <a:r>
              <a:rPr lang="fi-FI" sz="2800" dirty="0">
                <a:latin typeface="Calibri" panose="020F0502020204030204" pitchFamily="34" charset="0"/>
                <a:cs typeface="Calibri" panose="020F0502020204030204" pitchFamily="34" charset="0"/>
              </a:rPr>
              <a:t>"Jos kulttuurieroja on niin vaikea poistaa, se johtuu siitä, että mitä lapsuudessa syntymämaassa omaksuttu, on kuin toinen luonto”.</a:t>
            </a:r>
          </a:p>
          <a:p>
            <a:r>
              <a:rPr lang="fi-FI" sz="2800" dirty="0">
                <a:latin typeface="Calibri" panose="020F0502020204030204" pitchFamily="34" charset="0"/>
                <a:cs typeface="Calibri" panose="020F0502020204030204" pitchFamily="34" charset="0"/>
              </a:rPr>
              <a:t>Alkuperämaamme kulttuuri on ilmeisen luonnollista, kuten meidän syntymähetkellä omatut vaistot. Esimerkiksi jotkut tapamme, tai musiikkimakumme, vaikka olemme saaneet elinaikanamme, voivat</a:t>
            </a:r>
          </a:p>
          <a:p>
            <a:r>
              <a:rPr lang="fi-FI" sz="2800" dirty="0">
                <a:latin typeface="Calibri" panose="020F0502020204030204" pitchFamily="34" charset="0"/>
                <a:cs typeface="Calibri" panose="020F0502020204030204" pitchFamily="34" charset="0"/>
              </a:rPr>
              <a:t>näyttää perinnöllisiltä ominaisuuksilta.</a:t>
            </a:r>
            <a:endParaRPr lang="fi-FI" altLang="fi-FI" sz="2800" b="1" i="1" dirty="0">
              <a:latin typeface="Calibri" panose="020F0502020204030204" pitchFamily="34" charset="0"/>
              <a:cs typeface="Calibri" panose="020F0502020204030204" pitchFamily="34" charset="0"/>
            </a:endParaRPr>
          </a:p>
          <a:p>
            <a:pPr algn="ctr" hangingPunct="1">
              <a:lnSpc>
                <a:spcPct val="100000"/>
              </a:lnSpc>
              <a:buClrTx/>
              <a:buFontTx/>
              <a:buNone/>
            </a:pPr>
            <a:endParaRPr lang="fi-FI" altLang="fi-FI" sz="2400" b="1" i="1"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a:p>
            <a:pPr algn="ctr" hangingPunct="1">
              <a:lnSpc>
                <a:spcPct val="100000"/>
              </a:lnSpc>
              <a:buClrTx/>
              <a:buFontTx/>
              <a:buNone/>
            </a:pPr>
            <a:endParaRPr lang="fi-FI" altLang="fi-FI" dirty="0">
              <a:latin typeface="Times New Roman" panose="02020603050405020304" pitchFamily="18" charset="0"/>
            </a:endParaRPr>
          </a:p>
        </p:txBody>
      </p:sp>
      <p:pic>
        <p:nvPicPr>
          <p:cNvPr id="8" name="Picture 3">
            <a:extLst>
              <a:ext uri="{FF2B5EF4-FFF2-40B4-BE49-F238E27FC236}">
                <a16:creationId xmlns:a16="http://schemas.microsoft.com/office/drawing/2014/main" id="{3C3425E7-7F3A-466D-A5D9-00E44B6A7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6856"/>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a:extLst>
              <a:ext uri="{FF2B5EF4-FFF2-40B4-BE49-F238E27FC236}">
                <a16:creationId xmlns:a16="http://schemas.microsoft.com/office/drawing/2014/main" id="{E7BE75AC-1867-4488-82DD-1C4497E4FF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80100"/>
            <a:ext cx="2938462"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203827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5_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_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1941</Words>
  <Application>Microsoft Office PowerPoint</Application>
  <PresentationFormat>Näytössä katseltava diaesitys (4:3)</PresentationFormat>
  <Paragraphs>263</Paragraphs>
  <Slides>30</Slides>
  <Notes>30</Notes>
  <HiddenSlides>0</HiddenSlides>
  <MMClips>0</MMClips>
  <ScaleCrop>false</ScaleCrop>
  <HeadingPairs>
    <vt:vector size="6" baseType="variant">
      <vt:variant>
        <vt:lpstr>Käytetyt fontit</vt:lpstr>
      </vt:variant>
      <vt:variant>
        <vt:i4>6</vt:i4>
      </vt:variant>
      <vt:variant>
        <vt:lpstr>Teema</vt:lpstr>
      </vt:variant>
      <vt:variant>
        <vt:i4>12</vt:i4>
      </vt:variant>
      <vt:variant>
        <vt:lpstr>Dian otsikot</vt:lpstr>
      </vt:variant>
      <vt:variant>
        <vt:i4>30</vt:i4>
      </vt:variant>
    </vt:vector>
  </HeadingPairs>
  <TitlesOfParts>
    <vt:vector size="48" baseType="lpstr">
      <vt:lpstr>Arial</vt:lpstr>
      <vt:lpstr>Calibri</vt:lpstr>
      <vt:lpstr>Century Gothic</vt:lpstr>
      <vt:lpstr>Courier New</vt:lpstr>
      <vt:lpstr>Palatino Linotype</vt:lpstr>
      <vt:lpstr>Times New Roman</vt:lpstr>
      <vt:lpstr>Office-teema</vt:lpstr>
      <vt:lpstr>4_Office-teema</vt:lpstr>
      <vt:lpstr>Office-teema</vt:lpstr>
      <vt:lpstr>Office-teema</vt:lpstr>
      <vt:lpstr>2_Executive</vt:lpstr>
      <vt:lpstr>5_Office-teema</vt:lpstr>
      <vt:lpstr>3_Office-teema</vt:lpstr>
      <vt:lpstr>2_Office-teema</vt:lpstr>
      <vt:lpstr>1_Office-teema</vt:lpstr>
      <vt:lpstr>1_Executive</vt:lpstr>
      <vt:lpstr>Office-teema</vt:lpstr>
      <vt:lpstr>Executive</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Jukka Kallio</dc:creator>
  <cp:lastModifiedBy>Oili Niittynen</cp:lastModifiedBy>
  <cp:revision>46</cp:revision>
  <cp:lastPrinted>1601-01-01T00:00:00Z</cp:lastPrinted>
  <dcterms:created xsi:type="dcterms:W3CDTF">2018-10-29T12:48:39Z</dcterms:created>
  <dcterms:modified xsi:type="dcterms:W3CDTF">2019-04-29T20:05:23Z</dcterms:modified>
</cp:coreProperties>
</file>